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64" r:id="rId3"/>
    <p:sldId id="276" r:id="rId4"/>
    <p:sldId id="262" r:id="rId5"/>
    <p:sldId id="263" r:id="rId6"/>
    <p:sldId id="266" r:id="rId7"/>
    <p:sldId id="282" r:id="rId8"/>
    <p:sldId id="289" r:id="rId9"/>
    <p:sldId id="275" r:id="rId10"/>
    <p:sldId id="272" r:id="rId11"/>
    <p:sldId id="285" r:id="rId12"/>
    <p:sldId id="286" r:id="rId13"/>
    <p:sldId id="288" r:id="rId1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Montserrat ExtraLight" panose="00000300000000000000" pitchFamily="2" charset="0"/>
      <p:regular r:id="rId26"/>
      <p:bold r:id="rId27"/>
      <p:italic r:id="rId28"/>
      <p:boldItalic r:id="rId29"/>
    </p:embeddedFont>
    <p:embeddedFont>
      <p:font typeface="Montserrat Medium" panose="000006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A90251-E61C-4468-A331-F592BE816D99}">
  <a:tblStyle styleId="{78A90251-E61C-4468-A331-F592BE816D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63" r:id="rId6"/>
    <p:sldLayoutId id="2147483664" r:id="rId7"/>
    <p:sldLayoutId id="2147483668" r:id="rId8"/>
    <p:sldLayoutId id="2147483670" r:id="rId9"/>
    <p:sldLayoutId id="2147483671" r:id="rId10"/>
    <p:sldLayoutId id="2147483675" r:id="rId11"/>
    <p:sldLayoutId id="2147483678" r:id="rId12"/>
    <p:sldLayoutId id="2147483679" r:id="rId13"/>
    <p:sldLayoutId id="214748368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khalfan1979.github.io/entertainment-hub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hkhalfan1979/entertainment-hub/blob/hasnain/assets/js/script.j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Entertainment Hub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Merging musical and cinematic entertainment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API Project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1019361" y="445026"/>
            <a:ext cx="3633500" cy="429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Past, Present, Future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597415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61" y="192894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Proposal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128114" y="2834611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Create an app much like Netflix with musical aspects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738561" y="201192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Present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740971" y="2834611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</a:rPr>
              <a:t>Users can interact with both cinematic &amp; music APIs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79786" y="1286520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Merge Spotify and movie DB to create a search based app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925160" y="2878365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Development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597336" y="903820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Users can see more composer information side by side with movie info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294336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Future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64" y="251258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86" y="249968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3461" y="2488665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8" name="Google Shape;1968;p54"/>
          <p:cNvSpPr/>
          <p:nvPr/>
        </p:nvSpPr>
        <p:spPr>
          <a:xfrm>
            <a:off x="7252236" y="2488665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7" name="Google Shape;2297;p73">
            <a:extLst>
              <a:ext uri="{FF2B5EF4-FFF2-40B4-BE49-F238E27FC236}">
                <a16:creationId xmlns:a16="http://schemas.microsoft.com/office/drawing/2014/main" id="{3D79A74F-F375-423B-864B-822F25D4F122}"/>
              </a:ext>
            </a:extLst>
          </p:cNvPr>
          <p:cNvGrpSpPr/>
          <p:nvPr/>
        </p:nvGrpSpPr>
        <p:grpSpPr>
          <a:xfrm>
            <a:off x="1026199" y="478000"/>
            <a:ext cx="5384649" cy="348300"/>
            <a:chOff x="6336019" y="3733725"/>
            <a:chExt cx="2566206" cy="351310"/>
          </a:xfrm>
        </p:grpSpPr>
        <p:sp>
          <p:nvSpPr>
            <p:cNvPr id="18" name="Google Shape;2298;p73">
              <a:extLst>
                <a:ext uri="{FF2B5EF4-FFF2-40B4-BE49-F238E27FC236}">
                  <a16:creationId xmlns:a16="http://schemas.microsoft.com/office/drawing/2014/main" id="{F4F4AC1A-A510-4139-A733-501747E5595D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99;p73">
              <a:extLst>
                <a:ext uri="{FF2B5EF4-FFF2-40B4-BE49-F238E27FC236}">
                  <a16:creationId xmlns:a16="http://schemas.microsoft.com/office/drawing/2014/main" id="{EB30B5E2-F5DF-45FA-BC60-5C1C082F31EE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00;p73">
              <a:extLst>
                <a:ext uri="{FF2B5EF4-FFF2-40B4-BE49-F238E27FC236}">
                  <a16:creationId xmlns:a16="http://schemas.microsoft.com/office/drawing/2014/main" id="{98597434-E96E-419C-A871-2D7B4C7604EF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01;p73">
              <a:extLst>
                <a:ext uri="{FF2B5EF4-FFF2-40B4-BE49-F238E27FC236}">
                  <a16:creationId xmlns:a16="http://schemas.microsoft.com/office/drawing/2014/main" id="{1128A11D-E968-4887-B4DB-DEF9A3877629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103464" y="1723852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57651" y="247643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Zhunn Altmark</a:t>
            </a:r>
          </a:p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Jonathan Clark</a:t>
            </a:r>
          </a:p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Leelai Hayslett</a:t>
            </a:r>
          </a:p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Hasnain Khalfan</a:t>
            </a:r>
          </a:p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Sydnee Peebles</a:t>
            </a:r>
          </a:p>
        </p:txBody>
      </p:sp>
      <p:cxnSp>
        <p:nvCxnSpPr>
          <p:cNvPr id="2154" name="Google Shape;2154;p67"/>
          <p:cNvCxnSpPr/>
          <p:nvPr/>
        </p:nvCxnSpPr>
        <p:spPr>
          <a:xfrm>
            <a:off x="3222638" y="232320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5" name="Google Shape;11891;p81">
            <a:extLst>
              <a:ext uri="{FF2B5EF4-FFF2-40B4-BE49-F238E27FC236}">
                <a16:creationId xmlns:a16="http://schemas.microsoft.com/office/drawing/2014/main" id="{0BBEFFB6-FDE5-4C76-A306-6FCAB4254F37}"/>
              </a:ext>
            </a:extLst>
          </p:cNvPr>
          <p:cNvGrpSpPr/>
          <p:nvPr/>
        </p:nvGrpSpPr>
        <p:grpSpPr>
          <a:xfrm>
            <a:off x="2909826" y="1930752"/>
            <a:ext cx="345997" cy="346029"/>
            <a:chOff x="4890434" y="4287389"/>
            <a:chExt cx="345997" cy="346029"/>
          </a:xfrm>
        </p:grpSpPr>
        <p:sp>
          <p:nvSpPr>
            <p:cNvPr id="6" name="Google Shape;11892;p81">
              <a:extLst>
                <a:ext uri="{FF2B5EF4-FFF2-40B4-BE49-F238E27FC236}">
                  <a16:creationId xmlns:a16="http://schemas.microsoft.com/office/drawing/2014/main" id="{39533833-D39D-4B62-ABE6-E6A6B12FF308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93;p81">
              <a:extLst>
                <a:ext uri="{FF2B5EF4-FFF2-40B4-BE49-F238E27FC236}">
                  <a16:creationId xmlns:a16="http://schemas.microsoft.com/office/drawing/2014/main" id="{602F4804-5C5E-4A1E-B22F-D3FBFFD63FBC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94;p81">
              <a:extLst>
                <a:ext uri="{FF2B5EF4-FFF2-40B4-BE49-F238E27FC236}">
                  <a16:creationId xmlns:a16="http://schemas.microsoft.com/office/drawing/2014/main" id="{91A063BB-7B8C-4768-8E6E-422B4B973D40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95;p81">
              <a:extLst>
                <a:ext uri="{FF2B5EF4-FFF2-40B4-BE49-F238E27FC236}">
                  <a16:creationId xmlns:a16="http://schemas.microsoft.com/office/drawing/2014/main" id="{C8DF9B6A-D72B-4683-A38D-65FD90D7A725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96;p81">
              <a:extLst>
                <a:ext uri="{FF2B5EF4-FFF2-40B4-BE49-F238E27FC236}">
                  <a16:creationId xmlns:a16="http://schemas.microsoft.com/office/drawing/2014/main" id="{71F9F7DF-5BFC-4CE2-BFBC-A7F77321BA61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97;p81">
              <a:extLst>
                <a:ext uri="{FF2B5EF4-FFF2-40B4-BE49-F238E27FC236}">
                  <a16:creationId xmlns:a16="http://schemas.microsoft.com/office/drawing/2014/main" id="{DFE9879B-626A-4226-8D27-F7C21A9446F4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98;p81">
              <a:extLst>
                <a:ext uri="{FF2B5EF4-FFF2-40B4-BE49-F238E27FC236}">
                  <a16:creationId xmlns:a16="http://schemas.microsoft.com/office/drawing/2014/main" id="{51C008BC-B9F5-4FBF-BF55-6DCBEDD1B39B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0782;p79">
            <a:extLst>
              <a:ext uri="{FF2B5EF4-FFF2-40B4-BE49-F238E27FC236}">
                <a16:creationId xmlns:a16="http://schemas.microsoft.com/office/drawing/2014/main" id="{3D38FDC8-699B-4206-B39E-8F5038C3FDFE}"/>
              </a:ext>
            </a:extLst>
          </p:cNvPr>
          <p:cNvGrpSpPr/>
          <p:nvPr/>
        </p:nvGrpSpPr>
        <p:grpSpPr>
          <a:xfrm>
            <a:off x="3315432" y="2620670"/>
            <a:ext cx="214378" cy="364135"/>
            <a:chOff x="6924652" y="4135505"/>
            <a:chExt cx="214378" cy="364135"/>
          </a:xfrm>
        </p:grpSpPr>
        <p:sp>
          <p:nvSpPr>
            <p:cNvPr id="14" name="Google Shape;10783;p79">
              <a:extLst>
                <a:ext uri="{FF2B5EF4-FFF2-40B4-BE49-F238E27FC236}">
                  <a16:creationId xmlns:a16="http://schemas.microsoft.com/office/drawing/2014/main" id="{46CFB1AF-DBF9-4D4E-952F-57B160CECBAC}"/>
                </a:ext>
              </a:extLst>
            </p:cNvPr>
            <p:cNvSpPr/>
            <p:nvPr/>
          </p:nvSpPr>
          <p:spPr>
            <a:xfrm>
              <a:off x="6996482" y="4135505"/>
              <a:ext cx="70718" cy="71099"/>
            </a:xfrm>
            <a:custGeom>
              <a:avLst/>
              <a:gdLst/>
              <a:ahLst/>
              <a:cxnLst/>
              <a:rect l="l" t="t" r="r" b="b"/>
              <a:pathLst>
                <a:path w="2227" h="2239" extrusionOk="0">
                  <a:moveTo>
                    <a:pt x="1119" y="346"/>
                  </a:moveTo>
                  <a:cubicBezTo>
                    <a:pt x="1548" y="346"/>
                    <a:pt x="1893" y="691"/>
                    <a:pt x="1893" y="1120"/>
                  </a:cubicBezTo>
                  <a:cubicBezTo>
                    <a:pt x="1893" y="1548"/>
                    <a:pt x="1548" y="1894"/>
                    <a:pt x="1119" y="1894"/>
                  </a:cubicBezTo>
                  <a:cubicBezTo>
                    <a:pt x="679" y="1894"/>
                    <a:pt x="345" y="1548"/>
                    <a:pt x="345" y="1120"/>
                  </a:cubicBezTo>
                  <a:cubicBezTo>
                    <a:pt x="345" y="691"/>
                    <a:pt x="703" y="346"/>
                    <a:pt x="1119" y="346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12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84;p79">
              <a:extLst>
                <a:ext uri="{FF2B5EF4-FFF2-40B4-BE49-F238E27FC236}">
                  <a16:creationId xmlns:a16="http://schemas.microsoft.com/office/drawing/2014/main" id="{484141AE-D820-4E82-A984-3363AD2AC71A}"/>
                </a:ext>
              </a:extLst>
            </p:cNvPr>
            <p:cNvSpPr/>
            <p:nvPr/>
          </p:nvSpPr>
          <p:spPr>
            <a:xfrm>
              <a:off x="7018012" y="4345183"/>
              <a:ext cx="88882" cy="154456"/>
            </a:xfrm>
            <a:custGeom>
              <a:avLst/>
              <a:gdLst/>
              <a:ahLst/>
              <a:cxnLst/>
              <a:rect l="l" t="t" r="r" b="b"/>
              <a:pathLst>
                <a:path w="2799" h="4864" extrusionOk="0">
                  <a:moveTo>
                    <a:pt x="2293" y="0"/>
                  </a:moveTo>
                  <a:cubicBezTo>
                    <a:pt x="2280" y="0"/>
                    <a:pt x="2266" y="2"/>
                    <a:pt x="2251" y="6"/>
                  </a:cubicBezTo>
                  <a:cubicBezTo>
                    <a:pt x="2168" y="41"/>
                    <a:pt x="2108" y="125"/>
                    <a:pt x="2132" y="220"/>
                  </a:cubicBezTo>
                  <a:lnTo>
                    <a:pt x="2358" y="1077"/>
                  </a:lnTo>
                  <a:lnTo>
                    <a:pt x="1549" y="1077"/>
                  </a:lnTo>
                  <a:cubicBezTo>
                    <a:pt x="1465" y="1077"/>
                    <a:pt x="1394" y="1160"/>
                    <a:pt x="1394" y="1244"/>
                  </a:cubicBezTo>
                  <a:lnTo>
                    <a:pt x="1394" y="4280"/>
                  </a:lnTo>
                  <a:cubicBezTo>
                    <a:pt x="1394" y="4411"/>
                    <a:pt x="1287" y="4518"/>
                    <a:pt x="1156" y="4518"/>
                  </a:cubicBezTo>
                  <a:cubicBezTo>
                    <a:pt x="1013" y="4518"/>
                    <a:pt x="918" y="4411"/>
                    <a:pt x="918" y="4280"/>
                  </a:cubicBezTo>
                  <a:lnTo>
                    <a:pt x="918" y="1244"/>
                  </a:lnTo>
                  <a:cubicBezTo>
                    <a:pt x="918" y="1160"/>
                    <a:pt x="834" y="1077"/>
                    <a:pt x="751" y="1077"/>
                  </a:cubicBezTo>
                  <a:lnTo>
                    <a:pt x="168" y="1077"/>
                  </a:lnTo>
                  <a:cubicBezTo>
                    <a:pt x="84" y="1077"/>
                    <a:pt x="1" y="1160"/>
                    <a:pt x="1" y="1244"/>
                  </a:cubicBezTo>
                  <a:lnTo>
                    <a:pt x="1" y="2482"/>
                  </a:lnTo>
                  <a:cubicBezTo>
                    <a:pt x="1" y="2565"/>
                    <a:pt x="84" y="2649"/>
                    <a:pt x="168" y="2649"/>
                  </a:cubicBezTo>
                  <a:cubicBezTo>
                    <a:pt x="263" y="2649"/>
                    <a:pt x="334" y="2565"/>
                    <a:pt x="334" y="2482"/>
                  </a:cubicBezTo>
                  <a:lnTo>
                    <a:pt x="334" y="1422"/>
                  </a:lnTo>
                  <a:lnTo>
                    <a:pt x="584" y="1422"/>
                  </a:lnTo>
                  <a:lnTo>
                    <a:pt x="584" y="4280"/>
                  </a:lnTo>
                  <a:cubicBezTo>
                    <a:pt x="584" y="4589"/>
                    <a:pt x="834" y="4863"/>
                    <a:pt x="1168" y="4863"/>
                  </a:cubicBezTo>
                  <a:cubicBezTo>
                    <a:pt x="1477" y="4863"/>
                    <a:pt x="1751" y="4601"/>
                    <a:pt x="1751" y="4280"/>
                  </a:cubicBezTo>
                  <a:lnTo>
                    <a:pt x="1751" y="1422"/>
                  </a:lnTo>
                  <a:lnTo>
                    <a:pt x="2608" y="1422"/>
                  </a:lnTo>
                  <a:cubicBezTo>
                    <a:pt x="2715" y="1422"/>
                    <a:pt x="2799" y="1315"/>
                    <a:pt x="2775" y="1208"/>
                  </a:cubicBezTo>
                  <a:lnTo>
                    <a:pt x="2465" y="125"/>
                  </a:lnTo>
                  <a:cubicBezTo>
                    <a:pt x="2435" y="54"/>
                    <a:pt x="2370" y="0"/>
                    <a:pt x="2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85;p79">
              <a:extLst>
                <a:ext uri="{FF2B5EF4-FFF2-40B4-BE49-F238E27FC236}">
                  <a16:creationId xmlns:a16="http://schemas.microsoft.com/office/drawing/2014/main" id="{688C46A1-2946-41C3-A5BA-18446A26779D}"/>
                </a:ext>
              </a:extLst>
            </p:cNvPr>
            <p:cNvSpPr/>
            <p:nvPr/>
          </p:nvSpPr>
          <p:spPr>
            <a:xfrm>
              <a:off x="6948850" y="4212638"/>
              <a:ext cx="190181" cy="149884"/>
            </a:xfrm>
            <a:custGeom>
              <a:avLst/>
              <a:gdLst/>
              <a:ahLst/>
              <a:cxnLst/>
              <a:rect l="l" t="t" r="r" b="b"/>
              <a:pathLst>
                <a:path w="5989" h="4720" extrusionOk="0">
                  <a:moveTo>
                    <a:pt x="1548" y="0"/>
                  </a:moveTo>
                  <a:cubicBezTo>
                    <a:pt x="917" y="0"/>
                    <a:pt x="369" y="417"/>
                    <a:pt x="179" y="1012"/>
                  </a:cubicBezTo>
                  <a:lnTo>
                    <a:pt x="179" y="1024"/>
                  </a:lnTo>
                  <a:lnTo>
                    <a:pt x="24" y="1596"/>
                  </a:lnTo>
                  <a:cubicBezTo>
                    <a:pt x="0" y="1679"/>
                    <a:pt x="60" y="1774"/>
                    <a:pt x="143" y="1798"/>
                  </a:cubicBezTo>
                  <a:cubicBezTo>
                    <a:pt x="160" y="1805"/>
                    <a:pt x="177" y="1809"/>
                    <a:pt x="194" y="1809"/>
                  </a:cubicBezTo>
                  <a:cubicBezTo>
                    <a:pt x="262" y="1809"/>
                    <a:pt x="329" y="1755"/>
                    <a:pt x="357" y="1679"/>
                  </a:cubicBezTo>
                  <a:lnTo>
                    <a:pt x="500" y="1132"/>
                  </a:lnTo>
                  <a:lnTo>
                    <a:pt x="500" y="1120"/>
                  </a:lnTo>
                  <a:cubicBezTo>
                    <a:pt x="631" y="655"/>
                    <a:pt x="1072" y="334"/>
                    <a:pt x="1548" y="334"/>
                  </a:cubicBezTo>
                  <a:lnTo>
                    <a:pt x="3727" y="334"/>
                  </a:lnTo>
                  <a:cubicBezTo>
                    <a:pt x="4203" y="334"/>
                    <a:pt x="4643" y="655"/>
                    <a:pt x="4774" y="1120"/>
                  </a:cubicBezTo>
                  <a:lnTo>
                    <a:pt x="4774" y="1132"/>
                  </a:lnTo>
                  <a:lnTo>
                    <a:pt x="5596" y="4084"/>
                  </a:lnTo>
                  <a:cubicBezTo>
                    <a:pt x="5620" y="4191"/>
                    <a:pt x="5548" y="4334"/>
                    <a:pt x="5429" y="4382"/>
                  </a:cubicBezTo>
                  <a:cubicBezTo>
                    <a:pt x="5414" y="4385"/>
                    <a:pt x="5398" y="4386"/>
                    <a:pt x="5383" y="4386"/>
                  </a:cubicBezTo>
                  <a:cubicBezTo>
                    <a:pt x="5278" y="4386"/>
                    <a:pt x="5173" y="4319"/>
                    <a:pt x="5132" y="4215"/>
                  </a:cubicBezTo>
                  <a:lnTo>
                    <a:pt x="4382" y="1560"/>
                  </a:lnTo>
                  <a:cubicBezTo>
                    <a:pt x="4346" y="1405"/>
                    <a:pt x="4179" y="1286"/>
                    <a:pt x="4012" y="1286"/>
                  </a:cubicBezTo>
                  <a:cubicBezTo>
                    <a:pt x="3762" y="1286"/>
                    <a:pt x="3572" y="1524"/>
                    <a:pt x="3631" y="1774"/>
                  </a:cubicBezTo>
                  <a:lnTo>
                    <a:pt x="4131" y="3751"/>
                  </a:lnTo>
                  <a:cubicBezTo>
                    <a:pt x="4161" y="3830"/>
                    <a:pt x="4223" y="3876"/>
                    <a:pt x="4298" y="3876"/>
                  </a:cubicBezTo>
                  <a:cubicBezTo>
                    <a:pt x="4313" y="3876"/>
                    <a:pt x="4329" y="3874"/>
                    <a:pt x="4346" y="3870"/>
                  </a:cubicBezTo>
                  <a:cubicBezTo>
                    <a:pt x="4429" y="3834"/>
                    <a:pt x="4489" y="3751"/>
                    <a:pt x="4465" y="3656"/>
                  </a:cubicBezTo>
                  <a:lnTo>
                    <a:pt x="3953" y="1679"/>
                  </a:lnTo>
                  <a:cubicBezTo>
                    <a:pt x="3946" y="1637"/>
                    <a:pt x="3980" y="1607"/>
                    <a:pt x="4012" y="1607"/>
                  </a:cubicBezTo>
                  <a:cubicBezTo>
                    <a:pt x="4034" y="1607"/>
                    <a:pt x="4055" y="1621"/>
                    <a:pt x="4060" y="1655"/>
                  </a:cubicBezTo>
                  <a:lnTo>
                    <a:pt x="4798" y="4299"/>
                  </a:lnTo>
                  <a:cubicBezTo>
                    <a:pt x="4879" y="4552"/>
                    <a:pt x="5116" y="4719"/>
                    <a:pt x="5368" y="4719"/>
                  </a:cubicBezTo>
                  <a:cubicBezTo>
                    <a:pt x="5412" y="4719"/>
                    <a:pt x="5456" y="4714"/>
                    <a:pt x="5501" y="4703"/>
                  </a:cubicBezTo>
                  <a:cubicBezTo>
                    <a:pt x="5810" y="4620"/>
                    <a:pt x="5989" y="4287"/>
                    <a:pt x="5917" y="3989"/>
                  </a:cubicBezTo>
                  <a:lnTo>
                    <a:pt x="5096" y="1024"/>
                  </a:lnTo>
                  <a:lnTo>
                    <a:pt x="5096" y="1012"/>
                  </a:lnTo>
                  <a:cubicBezTo>
                    <a:pt x="4917" y="417"/>
                    <a:pt x="4358" y="0"/>
                    <a:pt x="3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786;p79">
              <a:extLst>
                <a:ext uri="{FF2B5EF4-FFF2-40B4-BE49-F238E27FC236}">
                  <a16:creationId xmlns:a16="http://schemas.microsoft.com/office/drawing/2014/main" id="{A9324917-1D67-4CEC-A1B9-0B66AEEB0EB5}"/>
                </a:ext>
              </a:extLst>
            </p:cNvPr>
            <p:cNvSpPr/>
            <p:nvPr/>
          </p:nvSpPr>
          <p:spPr>
            <a:xfrm>
              <a:off x="6924652" y="4252331"/>
              <a:ext cx="103617" cy="245815"/>
            </a:xfrm>
            <a:custGeom>
              <a:avLst/>
              <a:gdLst/>
              <a:ahLst/>
              <a:cxnLst/>
              <a:rect l="l" t="t" r="r" b="b"/>
              <a:pathLst>
                <a:path w="3263" h="7741" extrusionOk="0">
                  <a:moveTo>
                    <a:pt x="1988" y="1"/>
                  </a:moveTo>
                  <a:cubicBezTo>
                    <a:pt x="1810" y="1"/>
                    <a:pt x="1667" y="120"/>
                    <a:pt x="1619" y="286"/>
                  </a:cubicBezTo>
                  <a:lnTo>
                    <a:pt x="881" y="2930"/>
                  </a:lnTo>
                  <a:cubicBezTo>
                    <a:pt x="851" y="3030"/>
                    <a:pt x="754" y="3105"/>
                    <a:pt x="645" y="3105"/>
                  </a:cubicBezTo>
                  <a:cubicBezTo>
                    <a:pt x="625" y="3105"/>
                    <a:pt x="604" y="3102"/>
                    <a:pt x="583" y="3096"/>
                  </a:cubicBezTo>
                  <a:cubicBezTo>
                    <a:pt x="464" y="3072"/>
                    <a:pt x="381" y="2930"/>
                    <a:pt x="417" y="2799"/>
                  </a:cubicBezTo>
                  <a:lnTo>
                    <a:pt x="905" y="1048"/>
                  </a:lnTo>
                  <a:cubicBezTo>
                    <a:pt x="941" y="953"/>
                    <a:pt x="881" y="870"/>
                    <a:pt x="786" y="834"/>
                  </a:cubicBezTo>
                  <a:cubicBezTo>
                    <a:pt x="773" y="830"/>
                    <a:pt x="760" y="829"/>
                    <a:pt x="748" y="829"/>
                  </a:cubicBezTo>
                  <a:cubicBezTo>
                    <a:pt x="675" y="829"/>
                    <a:pt x="604" y="882"/>
                    <a:pt x="583" y="953"/>
                  </a:cubicBezTo>
                  <a:lnTo>
                    <a:pt x="83" y="2715"/>
                  </a:lnTo>
                  <a:cubicBezTo>
                    <a:pt x="0" y="3013"/>
                    <a:pt x="191" y="3334"/>
                    <a:pt x="488" y="3406"/>
                  </a:cubicBezTo>
                  <a:cubicBezTo>
                    <a:pt x="541" y="3423"/>
                    <a:pt x="594" y="3430"/>
                    <a:pt x="647" y="3430"/>
                  </a:cubicBezTo>
                  <a:cubicBezTo>
                    <a:pt x="895" y="3430"/>
                    <a:pt x="1132" y="3258"/>
                    <a:pt x="1191" y="3013"/>
                  </a:cubicBezTo>
                  <a:lnTo>
                    <a:pt x="1929" y="358"/>
                  </a:lnTo>
                  <a:cubicBezTo>
                    <a:pt x="1938" y="329"/>
                    <a:pt x="1964" y="315"/>
                    <a:pt x="1988" y="315"/>
                  </a:cubicBezTo>
                  <a:cubicBezTo>
                    <a:pt x="2024" y="315"/>
                    <a:pt x="2057" y="344"/>
                    <a:pt x="2036" y="393"/>
                  </a:cubicBezTo>
                  <a:lnTo>
                    <a:pt x="1083" y="4096"/>
                  </a:lnTo>
                  <a:cubicBezTo>
                    <a:pt x="1060" y="4203"/>
                    <a:pt x="1143" y="4299"/>
                    <a:pt x="1250" y="4299"/>
                  </a:cubicBezTo>
                  <a:lnTo>
                    <a:pt x="2107" y="4299"/>
                  </a:lnTo>
                  <a:lnTo>
                    <a:pt x="2107" y="7156"/>
                  </a:lnTo>
                  <a:cubicBezTo>
                    <a:pt x="2107" y="7478"/>
                    <a:pt x="2346" y="7728"/>
                    <a:pt x="2667" y="7740"/>
                  </a:cubicBezTo>
                  <a:cubicBezTo>
                    <a:pt x="2676" y="7740"/>
                    <a:pt x="2684" y="7740"/>
                    <a:pt x="2693" y="7740"/>
                  </a:cubicBezTo>
                  <a:cubicBezTo>
                    <a:pt x="2922" y="7740"/>
                    <a:pt x="3146" y="7589"/>
                    <a:pt x="3227" y="7371"/>
                  </a:cubicBezTo>
                  <a:cubicBezTo>
                    <a:pt x="3262" y="7311"/>
                    <a:pt x="3262" y="7240"/>
                    <a:pt x="3262" y="7156"/>
                  </a:cubicBezTo>
                  <a:lnTo>
                    <a:pt x="3262" y="6025"/>
                  </a:lnTo>
                  <a:cubicBezTo>
                    <a:pt x="3262" y="5966"/>
                    <a:pt x="3179" y="5894"/>
                    <a:pt x="3096" y="5894"/>
                  </a:cubicBezTo>
                  <a:cubicBezTo>
                    <a:pt x="3000" y="5894"/>
                    <a:pt x="2929" y="5966"/>
                    <a:pt x="2929" y="6061"/>
                  </a:cubicBezTo>
                  <a:lnTo>
                    <a:pt x="2929" y="7192"/>
                  </a:lnTo>
                  <a:cubicBezTo>
                    <a:pt x="2929" y="7323"/>
                    <a:pt x="2810" y="7430"/>
                    <a:pt x="2679" y="7430"/>
                  </a:cubicBezTo>
                  <a:cubicBezTo>
                    <a:pt x="2560" y="7430"/>
                    <a:pt x="2453" y="7311"/>
                    <a:pt x="2453" y="7180"/>
                  </a:cubicBezTo>
                  <a:lnTo>
                    <a:pt x="2453" y="4156"/>
                  </a:lnTo>
                  <a:cubicBezTo>
                    <a:pt x="2453" y="4061"/>
                    <a:pt x="2381" y="3989"/>
                    <a:pt x="2286" y="3989"/>
                  </a:cubicBezTo>
                  <a:lnTo>
                    <a:pt x="1488" y="3989"/>
                  </a:lnTo>
                  <a:lnTo>
                    <a:pt x="2381" y="489"/>
                  </a:lnTo>
                  <a:cubicBezTo>
                    <a:pt x="2441" y="251"/>
                    <a:pt x="2250" y="1"/>
                    <a:pt x="19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782;p79">
            <a:extLst>
              <a:ext uri="{FF2B5EF4-FFF2-40B4-BE49-F238E27FC236}">
                <a16:creationId xmlns:a16="http://schemas.microsoft.com/office/drawing/2014/main" id="{14371BE1-0230-4F63-BDDE-918074684F87}"/>
              </a:ext>
            </a:extLst>
          </p:cNvPr>
          <p:cNvGrpSpPr/>
          <p:nvPr/>
        </p:nvGrpSpPr>
        <p:grpSpPr>
          <a:xfrm>
            <a:off x="3347236" y="3432257"/>
            <a:ext cx="214378" cy="364135"/>
            <a:chOff x="6924652" y="4135505"/>
            <a:chExt cx="214378" cy="364135"/>
          </a:xfrm>
        </p:grpSpPr>
        <p:sp>
          <p:nvSpPr>
            <p:cNvPr id="19" name="Google Shape;10783;p79">
              <a:extLst>
                <a:ext uri="{FF2B5EF4-FFF2-40B4-BE49-F238E27FC236}">
                  <a16:creationId xmlns:a16="http://schemas.microsoft.com/office/drawing/2014/main" id="{32457201-25F6-4024-B1CB-89CE3866CA68}"/>
                </a:ext>
              </a:extLst>
            </p:cNvPr>
            <p:cNvSpPr/>
            <p:nvPr/>
          </p:nvSpPr>
          <p:spPr>
            <a:xfrm>
              <a:off x="6996482" y="4135505"/>
              <a:ext cx="70718" cy="71099"/>
            </a:xfrm>
            <a:custGeom>
              <a:avLst/>
              <a:gdLst/>
              <a:ahLst/>
              <a:cxnLst/>
              <a:rect l="l" t="t" r="r" b="b"/>
              <a:pathLst>
                <a:path w="2227" h="2239" extrusionOk="0">
                  <a:moveTo>
                    <a:pt x="1119" y="346"/>
                  </a:moveTo>
                  <a:cubicBezTo>
                    <a:pt x="1548" y="346"/>
                    <a:pt x="1893" y="691"/>
                    <a:pt x="1893" y="1120"/>
                  </a:cubicBezTo>
                  <a:cubicBezTo>
                    <a:pt x="1893" y="1548"/>
                    <a:pt x="1548" y="1894"/>
                    <a:pt x="1119" y="1894"/>
                  </a:cubicBezTo>
                  <a:cubicBezTo>
                    <a:pt x="679" y="1894"/>
                    <a:pt x="345" y="1548"/>
                    <a:pt x="345" y="1120"/>
                  </a:cubicBezTo>
                  <a:cubicBezTo>
                    <a:pt x="345" y="691"/>
                    <a:pt x="703" y="346"/>
                    <a:pt x="1119" y="346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12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784;p79">
              <a:extLst>
                <a:ext uri="{FF2B5EF4-FFF2-40B4-BE49-F238E27FC236}">
                  <a16:creationId xmlns:a16="http://schemas.microsoft.com/office/drawing/2014/main" id="{B6A46FA3-14E9-48DE-A2F7-F6EB2DA2BD7C}"/>
                </a:ext>
              </a:extLst>
            </p:cNvPr>
            <p:cNvSpPr/>
            <p:nvPr/>
          </p:nvSpPr>
          <p:spPr>
            <a:xfrm>
              <a:off x="7018012" y="4345183"/>
              <a:ext cx="88882" cy="154456"/>
            </a:xfrm>
            <a:custGeom>
              <a:avLst/>
              <a:gdLst/>
              <a:ahLst/>
              <a:cxnLst/>
              <a:rect l="l" t="t" r="r" b="b"/>
              <a:pathLst>
                <a:path w="2799" h="4864" extrusionOk="0">
                  <a:moveTo>
                    <a:pt x="2293" y="0"/>
                  </a:moveTo>
                  <a:cubicBezTo>
                    <a:pt x="2280" y="0"/>
                    <a:pt x="2266" y="2"/>
                    <a:pt x="2251" y="6"/>
                  </a:cubicBezTo>
                  <a:cubicBezTo>
                    <a:pt x="2168" y="41"/>
                    <a:pt x="2108" y="125"/>
                    <a:pt x="2132" y="220"/>
                  </a:cubicBezTo>
                  <a:lnTo>
                    <a:pt x="2358" y="1077"/>
                  </a:lnTo>
                  <a:lnTo>
                    <a:pt x="1549" y="1077"/>
                  </a:lnTo>
                  <a:cubicBezTo>
                    <a:pt x="1465" y="1077"/>
                    <a:pt x="1394" y="1160"/>
                    <a:pt x="1394" y="1244"/>
                  </a:cubicBezTo>
                  <a:lnTo>
                    <a:pt x="1394" y="4280"/>
                  </a:lnTo>
                  <a:cubicBezTo>
                    <a:pt x="1394" y="4411"/>
                    <a:pt x="1287" y="4518"/>
                    <a:pt x="1156" y="4518"/>
                  </a:cubicBezTo>
                  <a:cubicBezTo>
                    <a:pt x="1013" y="4518"/>
                    <a:pt x="918" y="4411"/>
                    <a:pt x="918" y="4280"/>
                  </a:cubicBezTo>
                  <a:lnTo>
                    <a:pt x="918" y="1244"/>
                  </a:lnTo>
                  <a:cubicBezTo>
                    <a:pt x="918" y="1160"/>
                    <a:pt x="834" y="1077"/>
                    <a:pt x="751" y="1077"/>
                  </a:cubicBezTo>
                  <a:lnTo>
                    <a:pt x="168" y="1077"/>
                  </a:lnTo>
                  <a:cubicBezTo>
                    <a:pt x="84" y="1077"/>
                    <a:pt x="1" y="1160"/>
                    <a:pt x="1" y="1244"/>
                  </a:cubicBezTo>
                  <a:lnTo>
                    <a:pt x="1" y="2482"/>
                  </a:lnTo>
                  <a:cubicBezTo>
                    <a:pt x="1" y="2565"/>
                    <a:pt x="84" y="2649"/>
                    <a:pt x="168" y="2649"/>
                  </a:cubicBezTo>
                  <a:cubicBezTo>
                    <a:pt x="263" y="2649"/>
                    <a:pt x="334" y="2565"/>
                    <a:pt x="334" y="2482"/>
                  </a:cubicBezTo>
                  <a:lnTo>
                    <a:pt x="334" y="1422"/>
                  </a:lnTo>
                  <a:lnTo>
                    <a:pt x="584" y="1422"/>
                  </a:lnTo>
                  <a:lnTo>
                    <a:pt x="584" y="4280"/>
                  </a:lnTo>
                  <a:cubicBezTo>
                    <a:pt x="584" y="4589"/>
                    <a:pt x="834" y="4863"/>
                    <a:pt x="1168" y="4863"/>
                  </a:cubicBezTo>
                  <a:cubicBezTo>
                    <a:pt x="1477" y="4863"/>
                    <a:pt x="1751" y="4601"/>
                    <a:pt x="1751" y="4280"/>
                  </a:cubicBezTo>
                  <a:lnTo>
                    <a:pt x="1751" y="1422"/>
                  </a:lnTo>
                  <a:lnTo>
                    <a:pt x="2608" y="1422"/>
                  </a:lnTo>
                  <a:cubicBezTo>
                    <a:pt x="2715" y="1422"/>
                    <a:pt x="2799" y="1315"/>
                    <a:pt x="2775" y="1208"/>
                  </a:cubicBezTo>
                  <a:lnTo>
                    <a:pt x="2465" y="125"/>
                  </a:lnTo>
                  <a:cubicBezTo>
                    <a:pt x="2435" y="54"/>
                    <a:pt x="2370" y="0"/>
                    <a:pt x="2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785;p79">
              <a:extLst>
                <a:ext uri="{FF2B5EF4-FFF2-40B4-BE49-F238E27FC236}">
                  <a16:creationId xmlns:a16="http://schemas.microsoft.com/office/drawing/2014/main" id="{6CD3807A-90E8-4E1E-969D-2D927F1F7156}"/>
                </a:ext>
              </a:extLst>
            </p:cNvPr>
            <p:cNvSpPr/>
            <p:nvPr/>
          </p:nvSpPr>
          <p:spPr>
            <a:xfrm>
              <a:off x="6948850" y="4212638"/>
              <a:ext cx="190181" cy="149884"/>
            </a:xfrm>
            <a:custGeom>
              <a:avLst/>
              <a:gdLst/>
              <a:ahLst/>
              <a:cxnLst/>
              <a:rect l="l" t="t" r="r" b="b"/>
              <a:pathLst>
                <a:path w="5989" h="4720" extrusionOk="0">
                  <a:moveTo>
                    <a:pt x="1548" y="0"/>
                  </a:moveTo>
                  <a:cubicBezTo>
                    <a:pt x="917" y="0"/>
                    <a:pt x="369" y="417"/>
                    <a:pt x="179" y="1012"/>
                  </a:cubicBezTo>
                  <a:lnTo>
                    <a:pt x="179" y="1024"/>
                  </a:lnTo>
                  <a:lnTo>
                    <a:pt x="24" y="1596"/>
                  </a:lnTo>
                  <a:cubicBezTo>
                    <a:pt x="0" y="1679"/>
                    <a:pt x="60" y="1774"/>
                    <a:pt x="143" y="1798"/>
                  </a:cubicBezTo>
                  <a:cubicBezTo>
                    <a:pt x="160" y="1805"/>
                    <a:pt x="177" y="1809"/>
                    <a:pt x="194" y="1809"/>
                  </a:cubicBezTo>
                  <a:cubicBezTo>
                    <a:pt x="262" y="1809"/>
                    <a:pt x="329" y="1755"/>
                    <a:pt x="357" y="1679"/>
                  </a:cubicBezTo>
                  <a:lnTo>
                    <a:pt x="500" y="1132"/>
                  </a:lnTo>
                  <a:lnTo>
                    <a:pt x="500" y="1120"/>
                  </a:lnTo>
                  <a:cubicBezTo>
                    <a:pt x="631" y="655"/>
                    <a:pt x="1072" y="334"/>
                    <a:pt x="1548" y="334"/>
                  </a:cubicBezTo>
                  <a:lnTo>
                    <a:pt x="3727" y="334"/>
                  </a:lnTo>
                  <a:cubicBezTo>
                    <a:pt x="4203" y="334"/>
                    <a:pt x="4643" y="655"/>
                    <a:pt x="4774" y="1120"/>
                  </a:cubicBezTo>
                  <a:lnTo>
                    <a:pt x="4774" y="1132"/>
                  </a:lnTo>
                  <a:lnTo>
                    <a:pt x="5596" y="4084"/>
                  </a:lnTo>
                  <a:cubicBezTo>
                    <a:pt x="5620" y="4191"/>
                    <a:pt x="5548" y="4334"/>
                    <a:pt x="5429" y="4382"/>
                  </a:cubicBezTo>
                  <a:cubicBezTo>
                    <a:pt x="5414" y="4385"/>
                    <a:pt x="5398" y="4386"/>
                    <a:pt x="5383" y="4386"/>
                  </a:cubicBezTo>
                  <a:cubicBezTo>
                    <a:pt x="5278" y="4386"/>
                    <a:pt x="5173" y="4319"/>
                    <a:pt x="5132" y="4215"/>
                  </a:cubicBezTo>
                  <a:lnTo>
                    <a:pt x="4382" y="1560"/>
                  </a:lnTo>
                  <a:cubicBezTo>
                    <a:pt x="4346" y="1405"/>
                    <a:pt x="4179" y="1286"/>
                    <a:pt x="4012" y="1286"/>
                  </a:cubicBezTo>
                  <a:cubicBezTo>
                    <a:pt x="3762" y="1286"/>
                    <a:pt x="3572" y="1524"/>
                    <a:pt x="3631" y="1774"/>
                  </a:cubicBezTo>
                  <a:lnTo>
                    <a:pt x="4131" y="3751"/>
                  </a:lnTo>
                  <a:cubicBezTo>
                    <a:pt x="4161" y="3830"/>
                    <a:pt x="4223" y="3876"/>
                    <a:pt x="4298" y="3876"/>
                  </a:cubicBezTo>
                  <a:cubicBezTo>
                    <a:pt x="4313" y="3876"/>
                    <a:pt x="4329" y="3874"/>
                    <a:pt x="4346" y="3870"/>
                  </a:cubicBezTo>
                  <a:cubicBezTo>
                    <a:pt x="4429" y="3834"/>
                    <a:pt x="4489" y="3751"/>
                    <a:pt x="4465" y="3656"/>
                  </a:cubicBezTo>
                  <a:lnTo>
                    <a:pt x="3953" y="1679"/>
                  </a:lnTo>
                  <a:cubicBezTo>
                    <a:pt x="3946" y="1637"/>
                    <a:pt x="3980" y="1607"/>
                    <a:pt x="4012" y="1607"/>
                  </a:cubicBezTo>
                  <a:cubicBezTo>
                    <a:pt x="4034" y="1607"/>
                    <a:pt x="4055" y="1621"/>
                    <a:pt x="4060" y="1655"/>
                  </a:cubicBezTo>
                  <a:lnTo>
                    <a:pt x="4798" y="4299"/>
                  </a:lnTo>
                  <a:cubicBezTo>
                    <a:pt x="4879" y="4552"/>
                    <a:pt x="5116" y="4719"/>
                    <a:pt x="5368" y="4719"/>
                  </a:cubicBezTo>
                  <a:cubicBezTo>
                    <a:pt x="5412" y="4719"/>
                    <a:pt x="5456" y="4714"/>
                    <a:pt x="5501" y="4703"/>
                  </a:cubicBezTo>
                  <a:cubicBezTo>
                    <a:pt x="5810" y="4620"/>
                    <a:pt x="5989" y="4287"/>
                    <a:pt x="5917" y="3989"/>
                  </a:cubicBezTo>
                  <a:lnTo>
                    <a:pt x="5096" y="1024"/>
                  </a:lnTo>
                  <a:lnTo>
                    <a:pt x="5096" y="1012"/>
                  </a:lnTo>
                  <a:cubicBezTo>
                    <a:pt x="4917" y="417"/>
                    <a:pt x="4358" y="0"/>
                    <a:pt x="3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786;p79">
              <a:extLst>
                <a:ext uri="{FF2B5EF4-FFF2-40B4-BE49-F238E27FC236}">
                  <a16:creationId xmlns:a16="http://schemas.microsoft.com/office/drawing/2014/main" id="{AA98D442-E21B-436A-87FC-2FC076A2888D}"/>
                </a:ext>
              </a:extLst>
            </p:cNvPr>
            <p:cNvSpPr/>
            <p:nvPr/>
          </p:nvSpPr>
          <p:spPr>
            <a:xfrm>
              <a:off x="6924652" y="4252331"/>
              <a:ext cx="103617" cy="245815"/>
            </a:xfrm>
            <a:custGeom>
              <a:avLst/>
              <a:gdLst/>
              <a:ahLst/>
              <a:cxnLst/>
              <a:rect l="l" t="t" r="r" b="b"/>
              <a:pathLst>
                <a:path w="3263" h="7741" extrusionOk="0">
                  <a:moveTo>
                    <a:pt x="1988" y="1"/>
                  </a:moveTo>
                  <a:cubicBezTo>
                    <a:pt x="1810" y="1"/>
                    <a:pt x="1667" y="120"/>
                    <a:pt x="1619" y="286"/>
                  </a:cubicBezTo>
                  <a:lnTo>
                    <a:pt x="881" y="2930"/>
                  </a:lnTo>
                  <a:cubicBezTo>
                    <a:pt x="851" y="3030"/>
                    <a:pt x="754" y="3105"/>
                    <a:pt x="645" y="3105"/>
                  </a:cubicBezTo>
                  <a:cubicBezTo>
                    <a:pt x="625" y="3105"/>
                    <a:pt x="604" y="3102"/>
                    <a:pt x="583" y="3096"/>
                  </a:cubicBezTo>
                  <a:cubicBezTo>
                    <a:pt x="464" y="3072"/>
                    <a:pt x="381" y="2930"/>
                    <a:pt x="417" y="2799"/>
                  </a:cubicBezTo>
                  <a:lnTo>
                    <a:pt x="905" y="1048"/>
                  </a:lnTo>
                  <a:cubicBezTo>
                    <a:pt x="941" y="953"/>
                    <a:pt x="881" y="870"/>
                    <a:pt x="786" y="834"/>
                  </a:cubicBezTo>
                  <a:cubicBezTo>
                    <a:pt x="773" y="830"/>
                    <a:pt x="760" y="829"/>
                    <a:pt x="748" y="829"/>
                  </a:cubicBezTo>
                  <a:cubicBezTo>
                    <a:pt x="675" y="829"/>
                    <a:pt x="604" y="882"/>
                    <a:pt x="583" y="953"/>
                  </a:cubicBezTo>
                  <a:lnTo>
                    <a:pt x="83" y="2715"/>
                  </a:lnTo>
                  <a:cubicBezTo>
                    <a:pt x="0" y="3013"/>
                    <a:pt x="191" y="3334"/>
                    <a:pt x="488" y="3406"/>
                  </a:cubicBezTo>
                  <a:cubicBezTo>
                    <a:pt x="541" y="3423"/>
                    <a:pt x="594" y="3430"/>
                    <a:pt x="647" y="3430"/>
                  </a:cubicBezTo>
                  <a:cubicBezTo>
                    <a:pt x="895" y="3430"/>
                    <a:pt x="1132" y="3258"/>
                    <a:pt x="1191" y="3013"/>
                  </a:cubicBezTo>
                  <a:lnTo>
                    <a:pt x="1929" y="358"/>
                  </a:lnTo>
                  <a:cubicBezTo>
                    <a:pt x="1938" y="329"/>
                    <a:pt x="1964" y="315"/>
                    <a:pt x="1988" y="315"/>
                  </a:cubicBezTo>
                  <a:cubicBezTo>
                    <a:pt x="2024" y="315"/>
                    <a:pt x="2057" y="344"/>
                    <a:pt x="2036" y="393"/>
                  </a:cubicBezTo>
                  <a:lnTo>
                    <a:pt x="1083" y="4096"/>
                  </a:lnTo>
                  <a:cubicBezTo>
                    <a:pt x="1060" y="4203"/>
                    <a:pt x="1143" y="4299"/>
                    <a:pt x="1250" y="4299"/>
                  </a:cubicBezTo>
                  <a:lnTo>
                    <a:pt x="2107" y="4299"/>
                  </a:lnTo>
                  <a:lnTo>
                    <a:pt x="2107" y="7156"/>
                  </a:lnTo>
                  <a:cubicBezTo>
                    <a:pt x="2107" y="7478"/>
                    <a:pt x="2346" y="7728"/>
                    <a:pt x="2667" y="7740"/>
                  </a:cubicBezTo>
                  <a:cubicBezTo>
                    <a:pt x="2676" y="7740"/>
                    <a:pt x="2684" y="7740"/>
                    <a:pt x="2693" y="7740"/>
                  </a:cubicBezTo>
                  <a:cubicBezTo>
                    <a:pt x="2922" y="7740"/>
                    <a:pt x="3146" y="7589"/>
                    <a:pt x="3227" y="7371"/>
                  </a:cubicBezTo>
                  <a:cubicBezTo>
                    <a:pt x="3262" y="7311"/>
                    <a:pt x="3262" y="7240"/>
                    <a:pt x="3262" y="7156"/>
                  </a:cubicBezTo>
                  <a:lnTo>
                    <a:pt x="3262" y="6025"/>
                  </a:lnTo>
                  <a:cubicBezTo>
                    <a:pt x="3262" y="5966"/>
                    <a:pt x="3179" y="5894"/>
                    <a:pt x="3096" y="5894"/>
                  </a:cubicBezTo>
                  <a:cubicBezTo>
                    <a:pt x="3000" y="5894"/>
                    <a:pt x="2929" y="5966"/>
                    <a:pt x="2929" y="6061"/>
                  </a:cubicBezTo>
                  <a:lnTo>
                    <a:pt x="2929" y="7192"/>
                  </a:lnTo>
                  <a:cubicBezTo>
                    <a:pt x="2929" y="7323"/>
                    <a:pt x="2810" y="7430"/>
                    <a:pt x="2679" y="7430"/>
                  </a:cubicBezTo>
                  <a:cubicBezTo>
                    <a:pt x="2560" y="7430"/>
                    <a:pt x="2453" y="7311"/>
                    <a:pt x="2453" y="7180"/>
                  </a:cubicBezTo>
                  <a:lnTo>
                    <a:pt x="2453" y="4156"/>
                  </a:lnTo>
                  <a:cubicBezTo>
                    <a:pt x="2453" y="4061"/>
                    <a:pt x="2381" y="3989"/>
                    <a:pt x="2286" y="3989"/>
                  </a:cubicBezTo>
                  <a:lnTo>
                    <a:pt x="1488" y="3989"/>
                  </a:lnTo>
                  <a:lnTo>
                    <a:pt x="2381" y="489"/>
                  </a:lnTo>
                  <a:cubicBezTo>
                    <a:pt x="2441" y="251"/>
                    <a:pt x="2250" y="1"/>
                    <a:pt x="19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0782;p79">
            <a:extLst>
              <a:ext uri="{FF2B5EF4-FFF2-40B4-BE49-F238E27FC236}">
                <a16:creationId xmlns:a16="http://schemas.microsoft.com/office/drawing/2014/main" id="{5DBF3FEE-FA02-4255-A6F5-E0D39E2C38D9}"/>
              </a:ext>
            </a:extLst>
          </p:cNvPr>
          <p:cNvGrpSpPr/>
          <p:nvPr/>
        </p:nvGrpSpPr>
        <p:grpSpPr>
          <a:xfrm>
            <a:off x="3315433" y="4376666"/>
            <a:ext cx="214378" cy="364135"/>
            <a:chOff x="6924652" y="4135505"/>
            <a:chExt cx="214378" cy="364135"/>
          </a:xfrm>
        </p:grpSpPr>
        <p:sp>
          <p:nvSpPr>
            <p:cNvPr id="24" name="Google Shape;10783;p79">
              <a:extLst>
                <a:ext uri="{FF2B5EF4-FFF2-40B4-BE49-F238E27FC236}">
                  <a16:creationId xmlns:a16="http://schemas.microsoft.com/office/drawing/2014/main" id="{A954916B-93E0-41D5-97F5-0A77E3F2510F}"/>
                </a:ext>
              </a:extLst>
            </p:cNvPr>
            <p:cNvSpPr/>
            <p:nvPr/>
          </p:nvSpPr>
          <p:spPr>
            <a:xfrm>
              <a:off x="6996482" y="4135505"/>
              <a:ext cx="70718" cy="71099"/>
            </a:xfrm>
            <a:custGeom>
              <a:avLst/>
              <a:gdLst/>
              <a:ahLst/>
              <a:cxnLst/>
              <a:rect l="l" t="t" r="r" b="b"/>
              <a:pathLst>
                <a:path w="2227" h="2239" extrusionOk="0">
                  <a:moveTo>
                    <a:pt x="1119" y="346"/>
                  </a:moveTo>
                  <a:cubicBezTo>
                    <a:pt x="1548" y="346"/>
                    <a:pt x="1893" y="691"/>
                    <a:pt x="1893" y="1120"/>
                  </a:cubicBezTo>
                  <a:cubicBezTo>
                    <a:pt x="1893" y="1548"/>
                    <a:pt x="1548" y="1894"/>
                    <a:pt x="1119" y="1894"/>
                  </a:cubicBezTo>
                  <a:cubicBezTo>
                    <a:pt x="679" y="1894"/>
                    <a:pt x="345" y="1548"/>
                    <a:pt x="345" y="1120"/>
                  </a:cubicBezTo>
                  <a:cubicBezTo>
                    <a:pt x="345" y="691"/>
                    <a:pt x="703" y="346"/>
                    <a:pt x="1119" y="346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12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84;p79">
              <a:extLst>
                <a:ext uri="{FF2B5EF4-FFF2-40B4-BE49-F238E27FC236}">
                  <a16:creationId xmlns:a16="http://schemas.microsoft.com/office/drawing/2014/main" id="{E7AA4823-C3ED-4AD6-BD27-CCDDA3A8479C}"/>
                </a:ext>
              </a:extLst>
            </p:cNvPr>
            <p:cNvSpPr/>
            <p:nvPr/>
          </p:nvSpPr>
          <p:spPr>
            <a:xfrm>
              <a:off x="7018012" y="4345183"/>
              <a:ext cx="88882" cy="154456"/>
            </a:xfrm>
            <a:custGeom>
              <a:avLst/>
              <a:gdLst/>
              <a:ahLst/>
              <a:cxnLst/>
              <a:rect l="l" t="t" r="r" b="b"/>
              <a:pathLst>
                <a:path w="2799" h="4864" extrusionOk="0">
                  <a:moveTo>
                    <a:pt x="2293" y="0"/>
                  </a:moveTo>
                  <a:cubicBezTo>
                    <a:pt x="2280" y="0"/>
                    <a:pt x="2266" y="2"/>
                    <a:pt x="2251" y="6"/>
                  </a:cubicBezTo>
                  <a:cubicBezTo>
                    <a:pt x="2168" y="41"/>
                    <a:pt x="2108" y="125"/>
                    <a:pt x="2132" y="220"/>
                  </a:cubicBezTo>
                  <a:lnTo>
                    <a:pt x="2358" y="1077"/>
                  </a:lnTo>
                  <a:lnTo>
                    <a:pt x="1549" y="1077"/>
                  </a:lnTo>
                  <a:cubicBezTo>
                    <a:pt x="1465" y="1077"/>
                    <a:pt x="1394" y="1160"/>
                    <a:pt x="1394" y="1244"/>
                  </a:cubicBezTo>
                  <a:lnTo>
                    <a:pt x="1394" y="4280"/>
                  </a:lnTo>
                  <a:cubicBezTo>
                    <a:pt x="1394" y="4411"/>
                    <a:pt x="1287" y="4518"/>
                    <a:pt x="1156" y="4518"/>
                  </a:cubicBezTo>
                  <a:cubicBezTo>
                    <a:pt x="1013" y="4518"/>
                    <a:pt x="918" y="4411"/>
                    <a:pt x="918" y="4280"/>
                  </a:cubicBezTo>
                  <a:lnTo>
                    <a:pt x="918" y="1244"/>
                  </a:lnTo>
                  <a:cubicBezTo>
                    <a:pt x="918" y="1160"/>
                    <a:pt x="834" y="1077"/>
                    <a:pt x="751" y="1077"/>
                  </a:cubicBezTo>
                  <a:lnTo>
                    <a:pt x="168" y="1077"/>
                  </a:lnTo>
                  <a:cubicBezTo>
                    <a:pt x="84" y="1077"/>
                    <a:pt x="1" y="1160"/>
                    <a:pt x="1" y="1244"/>
                  </a:cubicBezTo>
                  <a:lnTo>
                    <a:pt x="1" y="2482"/>
                  </a:lnTo>
                  <a:cubicBezTo>
                    <a:pt x="1" y="2565"/>
                    <a:pt x="84" y="2649"/>
                    <a:pt x="168" y="2649"/>
                  </a:cubicBezTo>
                  <a:cubicBezTo>
                    <a:pt x="263" y="2649"/>
                    <a:pt x="334" y="2565"/>
                    <a:pt x="334" y="2482"/>
                  </a:cubicBezTo>
                  <a:lnTo>
                    <a:pt x="334" y="1422"/>
                  </a:lnTo>
                  <a:lnTo>
                    <a:pt x="584" y="1422"/>
                  </a:lnTo>
                  <a:lnTo>
                    <a:pt x="584" y="4280"/>
                  </a:lnTo>
                  <a:cubicBezTo>
                    <a:pt x="584" y="4589"/>
                    <a:pt x="834" y="4863"/>
                    <a:pt x="1168" y="4863"/>
                  </a:cubicBezTo>
                  <a:cubicBezTo>
                    <a:pt x="1477" y="4863"/>
                    <a:pt x="1751" y="4601"/>
                    <a:pt x="1751" y="4280"/>
                  </a:cubicBezTo>
                  <a:lnTo>
                    <a:pt x="1751" y="1422"/>
                  </a:lnTo>
                  <a:lnTo>
                    <a:pt x="2608" y="1422"/>
                  </a:lnTo>
                  <a:cubicBezTo>
                    <a:pt x="2715" y="1422"/>
                    <a:pt x="2799" y="1315"/>
                    <a:pt x="2775" y="1208"/>
                  </a:cubicBezTo>
                  <a:lnTo>
                    <a:pt x="2465" y="125"/>
                  </a:lnTo>
                  <a:cubicBezTo>
                    <a:pt x="2435" y="54"/>
                    <a:pt x="2370" y="0"/>
                    <a:pt x="2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85;p79">
              <a:extLst>
                <a:ext uri="{FF2B5EF4-FFF2-40B4-BE49-F238E27FC236}">
                  <a16:creationId xmlns:a16="http://schemas.microsoft.com/office/drawing/2014/main" id="{CD9C38CD-FA75-409B-95D0-EA8FD1E1BA7C}"/>
                </a:ext>
              </a:extLst>
            </p:cNvPr>
            <p:cNvSpPr/>
            <p:nvPr/>
          </p:nvSpPr>
          <p:spPr>
            <a:xfrm>
              <a:off x="6948850" y="4212638"/>
              <a:ext cx="190181" cy="149884"/>
            </a:xfrm>
            <a:custGeom>
              <a:avLst/>
              <a:gdLst/>
              <a:ahLst/>
              <a:cxnLst/>
              <a:rect l="l" t="t" r="r" b="b"/>
              <a:pathLst>
                <a:path w="5989" h="4720" extrusionOk="0">
                  <a:moveTo>
                    <a:pt x="1548" y="0"/>
                  </a:moveTo>
                  <a:cubicBezTo>
                    <a:pt x="917" y="0"/>
                    <a:pt x="369" y="417"/>
                    <a:pt x="179" y="1012"/>
                  </a:cubicBezTo>
                  <a:lnTo>
                    <a:pt x="179" y="1024"/>
                  </a:lnTo>
                  <a:lnTo>
                    <a:pt x="24" y="1596"/>
                  </a:lnTo>
                  <a:cubicBezTo>
                    <a:pt x="0" y="1679"/>
                    <a:pt x="60" y="1774"/>
                    <a:pt x="143" y="1798"/>
                  </a:cubicBezTo>
                  <a:cubicBezTo>
                    <a:pt x="160" y="1805"/>
                    <a:pt x="177" y="1809"/>
                    <a:pt x="194" y="1809"/>
                  </a:cubicBezTo>
                  <a:cubicBezTo>
                    <a:pt x="262" y="1809"/>
                    <a:pt x="329" y="1755"/>
                    <a:pt x="357" y="1679"/>
                  </a:cubicBezTo>
                  <a:lnTo>
                    <a:pt x="500" y="1132"/>
                  </a:lnTo>
                  <a:lnTo>
                    <a:pt x="500" y="1120"/>
                  </a:lnTo>
                  <a:cubicBezTo>
                    <a:pt x="631" y="655"/>
                    <a:pt x="1072" y="334"/>
                    <a:pt x="1548" y="334"/>
                  </a:cubicBezTo>
                  <a:lnTo>
                    <a:pt x="3727" y="334"/>
                  </a:lnTo>
                  <a:cubicBezTo>
                    <a:pt x="4203" y="334"/>
                    <a:pt x="4643" y="655"/>
                    <a:pt x="4774" y="1120"/>
                  </a:cubicBezTo>
                  <a:lnTo>
                    <a:pt x="4774" y="1132"/>
                  </a:lnTo>
                  <a:lnTo>
                    <a:pt x="5596" y="4084"/>
                  </a:lnTo>
                  <a:cubicBezTo>
                    <a:pt x="5620" y="4191"/>
                    <a:pt x="5548" y="4334"/>
                    <a:pt x="5429" y="4382"/>
                  </a:cubicBezTo>
                  <a:cubicBezTo>
                    <a:pt x="5414" y="4385"/>
                    <a:pt x="5398" y="4386"/>
                    <a:pt x="5383" y="4386"/>
                  </a:cubicBezTo>
                  <a:cubicBezTo>
                    <a:pt x="5278" y="4386"/>
                    <a:pt x="5173" y="4319"/>
                    <a:pt x="5132" y="4215"/>
                  </a:cubicBezTo>
                  <a:lnTo>
                    <a:pt x="4382" y="1560"/>
                  </a:lnTo>
                  <a:cubicBezTo>
                    <a:pt x="4346" y="1405"/>
                    <a:pt x="4179" y="1286"/>
                    <a:pt x="4012" y="1286"/>
                  </a:cubicBezTo>
                  <a:cubicBezTo>
                    <a:pt x="3762" y="1286"/>
                    <a:pt x="3572" y="1524"/>
                    <a:pt x="3631" y="1774"/>
                  </a:cubicBezTo>
                  <a:lnTo>
                    <a:pt x="4131" y="3751"/>
                  </a:lnTo>
                  <a:cubicBezTo>
                    <a:pt x="4161" y="3830"/>
                    <a:pt x="4223" y="3876"/>
                    <a:pt x="4298" y="3876"/>
                  </a:cubicBezTo>
                  <a:cubicBezTo>
                    <a:pt x="4313" y="3876"/>
                    <a:pt x="4329" y="3874"/>
                    <a:pt x="4346" y="3870"/>
                  </a:cubicBezTo>
                  <a:cubicBezTo>
                    <a:pt x="4429" y="3834"/>
                    <a:pt x="4489" y="3751"/>
                    <a:pt x="4465" y="3656"/>
                  </a:cubicBezTo>
                  <a:lnTo>
                    <a:pt x="3953" y="1679"/>
                  </a:lnTo>
                  <a:cubicBezTo>
                    <a:pt x="3946" y="1637"/>
                    <a:pt x="3980" y="1607"/>
                    <a:pt x="4012" y="1607"/>
                  </a:cubicBezTo>
                  <a:cubicBezTo>
                    <a:pt x="4034" y="1607"/>
                    <a:pt x="4055" y="1621"/>
                    <a:pt x="4060" y="1655"/>
                  </a:cubicBezTo>
                  <a:lnTo>
                    <a:pt x="4798" y="4299"/>
                  </a:lnTo>
                  <a:cubicBezTo>
                    <a:pt x="4879" y="4552"/>
                    <a:pt x="5116" y="4719"/>
                    <a:pt x="5368" y="4719"/>
                  </a:cubicBezTo>
                  <a:cubicBezTo>
                    <a:pt x="5412" y="4719"/>
                    <a:pt x="5456" y="4714"/>
                    <a:pt x="5501" y="4703"/>
                  </a:cubicBezTo>
                  <a:cubicBezTo>
                    <a:pt x="5810" y="4620"/>
                    <a:pt x="5989" y="4287"/>
                    <a:pt x="5917" y="3989"/>
                  </a:cubicBezTo>
                  <a:lnTo>
                    <a:pt x="5096" y="1024"/>
                  </a:lnTo>
                  <a:lnTo>
                    <a:pt x="5096" y="1012"/>
                  </a:lnTo>
                  <a:cubicBezTo>
                    <a:pt x="4917" y="417"/>
                    <a:pt x="4358" y="0"/>
                    <a:pt x="3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86;p79">
              <a:extLst>
                <a:ext uri="{FF2B5EF4-FFF2-40B4-BE49-F238E27FC236}">
                  <a16:creationId xmlns:a16="http://schemas.microsoft.com/office/drawing/2014/main" id="{E18FCA79-A108-4700-8CC4-29765BBF6E13}"/>
                </a:ext>
              </a:extLst>
            </p:cNvPr>
            <p:cNvSpPr/>
            <p:nvPr/>
          </p:nvSpPr>
          <p:spPr>
            <a:xfrm>
              <a:off x="6924652" y="4252331"/>
              <a:ext cx="103617" cy="245815"/>
            </a:xfrm>
            <a:custGeom>
              <a:avLst/>
              <a:gdLst/>
              <a:ahLst/>
              <a:cxnLst/>
              <a:rect l="l" t="t" r="r" b="b"/>
              <a:pathLst>
                <a:path w="3263" h="7741" extrusionOk="0">
                  <a:moveTo>
                    <a:pt x="1988" y="1"/>
                  </a:moveTo>
                  <a:cubicBezTo>
                    <a:pt x="1810" y="1"/>
                    <a:pt x="1667" y="120"/>
                    <a:pt x="1619" y="286"/>
                  </a:cubicBezTo>
                  <a:lnTo>
                    <a:pt x="881" y="2930"/>
                  </a:lnTo>
                  <a:cubicBezTo>
                    <a:pt x="851" y="3030"/>
                    <a:pt x="754" y="3105"/>
                    <a:pt x="645" y="3105"/>
                  </a:cubicBezTo>
                  <a:cubicBezTo>
                    <a:pt x="625" y="3105"/>
                    <a:pt x="604" y="3102"/>
                    <a:pt x="583" y="3096"/>
                  </a:cubicBezTo>
                  <a:cubicBezTo>
                    <a:pt x="464" y="3072"/>
                    <a:pt x="381" y="2930"/>
                    <a:pt x="417" y="2799"/>
                  </a:cubicBezTo>
                  <a:lnTo>
                    <a:pt x="905" y="1048"/>
                  </a:lnTo>
                  <a:cubicBezTo>
                    <a:pt x="941" y="953"/>
                    <a:pt x="881" y="870"/>
                    <a:pt x="786" y="834"/>
                  </a:cubicBezTo>
                  <a:cubicBezTo>
                    <a:pt x="773" y="830"/>
                    <a:pt x="760" y="829"/>
                    <a:pt x="748" y="829"/>
                  </a:cubicBezTo>
                  <a:cubicBezTo>
                    <a:pt x="675" y="829"/>
                    <a:pt x="604" y="882"/>
                    <a:pt x="583" y="953"/>
                  </a:cubicBezTo>
                  <a:lnTo>
                    <a:pt x="83" y="2715"/>
                  </a:lnTo>
                  <a:cubicBezTo>
                    <a:pt x="0" y="3013"/>
                    <a:pt x="191" y="3334"/>
                    <a:pt x="488" y="3406"/>
                  </a:cubicBezTo>
                  <a:cubicBezTo>
                    <a:pt x="541" y="3423"/>
                    <a:pt x="594" y="3430"/>
                    <a:pt x="647" y="3430"/>
                  </a:cubicBezTo>
                  <a:cubicBezTo>
                    <a:pt x="895" y="3430"/>
                    <a:pt x="1132" y="3258"/>
                    <a:pt x="1191" y="3013"/>
                  </a:cubicBezTo>
                  <a:lnTo>
                    <a:pt x="1929" y="358"/>
                  </a:lnTo>
                  <a:cubicBezTo>
                    <a:pt x="1938" y="329"/>
                    <a:pt x="1964" y="315"/>
                    <a:pt x="1988" y="315"/>
                  </a:cubicBezTo>
                  <a:cubicBezTo>
                    <a:pt x="2024" y="315"/>
                    <a:pt x="2057" y="344"/>
                    <a:pt x="2036" y="393"/>
                  </a:cubicBezTo>
                  <a:lnTo>
                    <a:pt x="1083" y="4096"/>
                  </a:lnTo>
                  <a:cubicBezTo>
                    <a:pt x="1060" y="4203"/>
                    <a:pt x="1143" y="4299"/>
                    <a:pt x="1250" y="4299"/>
                  </a:cubicBezTo>
                  <a:lnTo>
                    <a:pt x="2107" y="4299"/>
                  </a:lnTo>
                  <a:lnTo>
                    <a:pt x="2107" y="7156"/>
                  </a:lnTo>
                  <a:cubicBezTo>
                    <a:pt x="2107" y="7478"/>
                    <a:pt x="2346" y="7728"/>
                    <a:pt x="2667" y="7740"/>
                  </a:cubicBezTo>
                  <a:cubicBezTo>
                    <a:pt x="2676" y="7740"/>
                    <a:pt x="2684" y="7740"/>
                    <a:pt x="2693" y="7740"/>
                  </a:cubicBezTo>
                  <a:cubicBezTo>
                    <a:pt x="2922" y="7740"/>
                    <a:pt x="3146" y="7589"/>
                    <a:pt x="3227" y="7371"/>
                  </a:cubicBezTo>
                  <a:cubicBezTo>
                    <a:pt x="3262" y="7311"/>
                    <a:pt x="3262" y="7240"/>
                    <a:pt x="3262" y="7156"/>
                  </a:cubicBezTo>
                  <a:lnTo>
                    <a:pt x="3262" y="6025"/>
                  </a:lnTo>
                  <a:cubicBezTo>
                    <a:pt x="3262" y="5966"/>
                    <a:pt x="3179" y="5894"/>
                    <a:pt x="3096" y="5894"/>
                  </a:cubicBezTo>
                  <a:cubicBezTo>
                    <a:pt x="3000" y="5894"/>
                    <a:pt x="2929" y="5966"/>
                    <a:pt x="2929" y="6061"/>
                  </a:cubicBezTo>
                  <a:lnTo>
                    <a:pt x="2929" y="7192"/>
                  </a:lnTo>
                  <a:cubicBezTo>
                    <a:pt x="2929" y="7323"/>
                    <a:pt x="2810" y="7430"/>
                    <a:pt x="2679" y="7430"/>
                  </a:cubicBezTo>
                  <a:cubicBezTo>
                    <a:pt x="2560" y="7430"/>
                    <a:pt x="2453" y="7311"/>
                    <a:pt x="2453" y="7180"/>
                  </a:cubicBezTo>
                  <a:lnTo>
                    <a:pt x="2453" y="4156"/>
                  </a:lnTo>
                  <a:cubicBezTo>
                    <a:pt x="2453" y="4061"/>
                    <a:pt x="2381" y="3989"/>
                    <a:pt x="2286" y="3989"/>
                  </a:cubicBezTo>
                  <a:lnTo>
                    <a:pt x="1488" y="3989"/>
                  </a:lnTo>
                  <a:lnTo>
                    <a:pt x="2381" y="489"/>
                  </a:lnTo>
                  <a:cubicBezTo>
                    <a:pt x="2441" y="251"/>
                    <a:pt x="2250" y="1"/>
                    <a:pt x="19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0777;p79">
            <a:extLst>
              <a:ext uri="{FF2B5EF4-FFF2-40B4-BE49-F238E27FC236}">
                <a16:creationId xmlns:a16="http://schemas.microsoft.com/office/drawing/2014/main" id="{D0655F27-5427-451F-A7D0-E2698F39E160}"/>
              </a:ext>
            </a:extLst>
          </p:cNvPr>
          <p:cNvGrpSpPr/>
          <p:nvPr/>
        </p:nvGrpSpPr>
        <p:grpSpPr>
          <a:xfrm>
            <a:off x="5532002" y="3075385"/>
            <a:ext cx="159950" cy="364516"/>
            <a:chOff x="6410063" y="4135124"/>
            <a:chExt cx="159950" cy="364516"/>
          </a:xfrm>
        </p:grpSpPr>
        <p:sp>
          <p:nvSpPr>
            <p:cNvPr id="29" name="Google Shape;10778;p79">
              <a:extLst>
                <a:ext uri="{FF2B5EF4-FFF2-40B4-BE49-F238E27FC236}">
                  <a16:creationId xmlns:a16="http://schemas.microsoft.com/office/drawing/2014/main" id="{B1BE1092-F986-4AD6-B116-6BBAB1E57FEF}"/>
                </a:ext>
              </a:extLst>
            </p:cNvPr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79;p79">
              <a:extLst>
                <a:ext uri="{FF2B5EF4-FFF2-40B4-BE49-F238E27FC236}">
                  <a16:creationId xmlns:a16="http://schemas.microsoft.com/office/drawing/2014/main" id="{D2D5E850-426E-4623-A858-F8BAFAE1706F}"/>
                </a:ext>
              </a:extLst>
            </p:cNvPr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80;p79">
              <a:extLst>
                <a:ext uri="{FF2B5EF4-FFF2-40B4-BE49-F238E27FC236}">
                  <a16:creationId xmlns:a16="http://schemas.microsoft.com/office/drawing/2014/main" id="{0EC42DD7-FAA3-414A-9277-47AE2A1D0621}"/>
                </a:ext>
              </a:extLst>
            </p:cNvPr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81;p79">
              <a:extLst>
                <a:ext uri="{FF2B5EF4-FFF2-40B4-BE49-F238E27FC236}">
                  <a16:creationId xmlns:a16="http://schemas.microsoft.com/office/drawing/2014/main" id="{F6E4CFC8-310B-41FB-AB23-1CD95B2BA34C}"/>
                </a:ext>
              </a:extLst>
            </p:cNvPr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0777;p79">
            <a:extLst>
              <a:ext uri="{FF2B5EF4-FFF2-40B4-BE49-F238E27FC236}">
                <a16:creationId xmlns:a16="http://schemas.microsoft.com/office/drawing/2014/main" id="{5BB5DBCC-B9B9-41BC-82E3-4D6C7FBDF5FD}"/>
              </a:ext>
            </a:extLst>
          </p:cNvPr>
          <p:cNvGrpSpPr/>
          <p:nvPr/>
        </p:nvGrpSpPr>
        <p:grpSpPr>
          <a:xfrm>
            <a:off x="5601898" y="3881809"/>
            <a:ext cx="159950" cy="364516"/>
            <a:chOff x="6410063" y="4135124"/>
            <a:chExt cx="159950" cy="364516"/>
          </a:xfrm>
        </p:grpSpPr>
        <p:sp>
          <p:nvSpPr>
            <p:cNvPr id="34" name="Google Shape;10778;p79">
              <a:extLst>
                <a:ext uri="{FF2B5EF4-FFF2-40B4-BE49-F238E27FC236}">
                  <a16:creationId xmlns:a16="http://schemas.microsoft.com/office/drawing/2014/main" id="{0CD3670F-0122-4FDE-A9D1-60406A7032C6}"/>
                </a:ext>
              </a:extLst>
            </p:cNvPr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79;p79">
              <a:extLst>
                <a:ext uri="{FF2B5EF4-FFF2-40B4-BE49-F238E27FC236}">
                  <a16:creationId xmlns:a16="http://schemas.microsoft.com/office/drawing/2014/main" id="{0C42107A-2CA4-480C-AD73-1835825B7E3B}"/>
                </a:ext>
              </a:extLst>
            </p:cNvPr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80;p79">
              <a:extLst>
                <a:ext uri="{FF2B5EF4-FFF2-40B4-BE49-F238E27FC236}">
                  <a16:creationId xmlns:a16="http://schemas.microsoft.com/office/drawing/2014/main" id="{264B6B93-0525-4773-87F7-9F20AF3072D1}"/>
                </a:ext>
              </a:extLst>
            </p:cNvPr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781;p79">
              <a:extLst>
                <a:ext uri="{FF2B5EF4-FFF2-40B4-BE49-F238E27FC236}">
                  <a16:creationId xmlns:a16="http://schemas.microsoft.com/office/drawing/2014/main" id="{6EE3DF2C-0DD1-4E07-B5F4-29F85BA94BD0}"/>
                </a:ext>
              </a:extLst>
            </p:cNvPr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68076" y="1427084"/>
            <a:ext cx="5909802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Deployed: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effectLst/>
                <a:latin typeface="Slack-Lato"/>
                <a:hlinkClick r:id="rId3"/>
              </a:rPr>
              <a:t>https://hkhalfan1979.github.io/entertainment-hub/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Github Repo: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effectLst/>
                <a:latin typeface="Slack-Lato"/>
                <a:hlinkClick r:id="rId4"/>
              </a:rPr>
              <a:t>https://github.com/hkhalfan1979/entertainment-hub/blob/hasnain/assets/js/script.js</a:t>
            </a: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968076" y="124031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968076" y="183613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0" name="Google Shape;12444;p82">
            <a:extLst>
              <a:ext uri="{FF2B5EF4-FFF2-40B4-BE49-F238E27FC236}">
                <a16:creationId xmlns:a16="http://schemas.microsoft.com/office/drawing/2014/main" id="{635BFDAA-84DE-4009-8309-87C01B5D2340}"/>
              </a:ext>
            </a:extLst>
          </p:cNvPr>
          <p:cNvGrpSpPr/>
          <p:nvPr/>
        </p:nvGrpSpPr>
        <p:grpSpPr>
          <a:xfrm>
            <a:off x="2594876" y="1564895"/>
            <a:ext cx="364415" cy="220936"/>
            <a:chOff x="3961923" y="2486317"/>
            <a:chExt cx="364415" cy="220936"/>
          </a:xfrm>
        </p:grpSpPr>
        <p:sp>
          <p:nvSpPr>
            <p:cNvPr id="21" name="Google Shape;12445;p82">
              <a:extLst>
                <a:ext uri="{FF2B5EF4-FFF2-40B4-BE49-F238E27FC236}">
                  <a16:creationId xmlns:a16="http://schemas.microsoft.com/office/drawing/2014/main" id="{74B3AFEB-8E64-4AC1-B687-1AB5444A9B4B}"/>
                </a:ext>
              </a:extLst>
            </p:cNvPr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46;p82">
              <a:extLst>
                <a:ext uri="{FF2B5EF4-FFF2-40B4-BE49-F238E27FC236}">
                  <a16:creationId xmlns:a16="http://schemas.microsoft.com/office/drawing/2014/main" id="{0C23CBF2-47DF-4F22-87FA-D0F27F346A99}"/>
                </a:ext>
              </a:extLst>
            </p:cNvPr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47;p82">
              <a:extLst>
                <a:ext uri="{FF2B5EF4-FFF2-40B4-BE49-F238E27FC236}">
                  <a16:creationId xmlns:a16="http://schemas.microsoft.com/office/drawing/2014/main" id="{63AC8F27-34BF-4A4E-B298-EFBFFB2B19FB}"/>
                </a:ext>
              </a:extLst>
            </p:cNvPr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48;p82">
              <a:extLst>
                <a:ext uri="{FF2B5EF4-FFF2-40B4-BE49-F238E27FC236}">
                  <a16:creationId xmlns:a16="http://schemas.microsoft.com/office/drawing/2014/main" id="{878E51DC-10FE-4560-9BEC-3CA117CFD0D5}"/>
                </a:ext>
              </a:extLst>
            </p:cNvPr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 Visuals: 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Tailwind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Special Thanks: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>
                <a:solidFill>
                  <a:srgbClr val="FFFACD"/>
                </a:solidFill>
                <a:uFill>
                  <a:noFill/>
                </a:uFill>
              </a:rPr>
              <a:t>Anthony </a:t>
            </a:r>
            <a:r>
              <a:rPr lang="en-US" b="1" dirty="0" err="1">
                <a:solidFill>
                  <a:srgbClr val="FFFACD"/>
                </a:solidFill>
                <a:uFill>
                  <a:noFill/>
                </a:uFill>
              </a:rPr>
              <a:t>Maddatu</a:t>
            </a:r>
            <a:endParaRPr b="1" dirty="0">
              <a:solidFill>
                <a:srgbClr val="FFFACD"/>
              </a:solidFill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5" name="Google Shape;12433;p82">
            <a:extLst>
              <a:ext uri="{FF2B5EF4-FFF2-40B4-BE49-F238E27FC236}">
                <a16:creationId xmlns:a16="http://schemas.microsoft.com/office/drawing/2014/main" id="{911E55B4-DCCC-4F33-B354-4E6A287B4888}"/>
              </a:ext>
            </a:extLst>
          </p:cNvPr>
          <p:cNvGrpSpPr/>
          <p:nvPr/>
        </p:nvGrpSpPr>
        <p:grpSpPr>
          <a:xfrm>
            <a:off x="3606248" y="2864693"/>
            <a:ext cx="365904" cy="350064"/>
            <a:chOff x="2189142" y="2421310"/>
            <a:chExt cx="365904" cy="350064"/>
          </a:xfrm>
        </p:grpSpPr>
        <p:sp>
          <p:nvSpPr>
            <p:cNvPr id="6" name="Google Shape;12434;p82">
              <a:extLst>
                <a:ext uri="{FF2B5EF4-FFF2-40B4-BE49-F238E27FC236}">
                  <a16:creationId xmlns:a16="http://schemas.microsoft.com/office/drawing/2014/main" id="{FFD2CC33-856A-44FE-AD91-8A74883EDC76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435;p82">
              <a:extLst>
                <a:ext uri="{FF2B5EF4-FFF2-40B4-BE49-F238E27FC236}">
                  <a16:creationId xmlns:a16="http://schemas.microsoft.com/office/drawing/2014/main" id="{47F284AA-FF51-43B0-A4B9-2C0B7FE1801A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436;p82">
              <a:extLst>
                <a:ext uri="{FF2B5EF4-FFF2-40B4-BE49-F238E27FC236}">
                  <a16:creationId xmlns:a16="http://schemas.microsoft.com/office/drawing/2014/main" id="{6B0CF725-D7C6-4DB5-858C-3AE26534D0A1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437;p82">
              <a:extLst>
                <a:ext uri="{FF2B5EF4-FFF2-40B4-BE49-F238E27FC236}">
                  <a16:creationId xmlns:a16="http://schemas.microsoft.com/office/drawing/2014/main" id="{8B8047B0-B79B-4177-8005-898335B13BB6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438;p82">
              <a:extLst>
                <a:ext uri="{FF2B5EF4-FFF2-40B4-BE49-F238E27FC236}">
                  <a16:creationId xmlns:a16="http://schemas.microsoft.com/office/drawing/2014/main" id="{C4BBA416-F1E8-4BA8-B5DD-187FE1A38FB1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439;p82">
              <a:extLst>
                <a:ext uri="{FF2B5EF4-FFF2-40B4-BE49-F238E27FC236}">
                  <a16:creationId xmlns:a16="http://schemas.microsoft.com/office/drawing/2014/main" id="{4C2D14A4-5E48-422F-B122-684D8F34EAA6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40;p82">
              <a:extLst>
                <a:ext uri="{FF2B5EF4-FFF2-40B4-BE49-F238E27FC236}">
                  <a16:creationId xmlns:a16="http://schemas.microsoft.com/office/drawing/2014/main" id="{EAAFFC51-1BD1-4C66-9080-FC7D46FD16F6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41;p82">
              <a:extLst>
                <a:ext uri="{FF2B5EF4-FFF2-40B4-BE49-F238E27FC236}">
                  <a16:creationId xmlns:a16="http://schemas.microsoft.com/office/drawing/2014/main" id="{7226BB4B-ADEF-4FBB-BE01-4EFD9B85B919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42;p82">
              <a:extLst>
                <a:ext uri="{FF2B5EF4-FFF2-40B4-BE49-F238E27FC236}">
                  <a16:creationId xmlns:a16="http://schemas.microsoft.com/office/drawing/2014/main" id="{401486DC-40B9-4796-92B5-F89EE935AC06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867;p83">
            <a:extLst>
              <a:ext uri="{FF2B5EF4-FFF2-40B4-BE49-F238E27FC236}">
                <a16:creationId xmlns:a16="http://schemas.microsoft.com/office/drawing/2014/main" id="{67A0F9D8-AD66-417B-9622-505B9E53E9DF}"/>
              </a:ext>
            </a:extLst>
          </p:cNvPr>
          <p:cNvGrpSpPr/>
          <p:nvPr/>
        </p:nvGrpSpPr>
        <p:grpSpPr>
          <a:xfrm>
            <a:off x="2606113" y="2092765"/>
            <a:ext cx="359015" cy="358633"/>
            <a:chOff x="1309875" y="1499912"/>
            <a:chExt cx="359015" cy="358633"/>
          </a:xfrm>
        </p:grpSpPr>
        <p:sp>
          <p:nvSpPr>
            <p:cNvPr id="16" name="Google Shape;12868;p83">
              <a:extLst>
                <a:ext uri="{FF2B5EF4-FFF2-40B4-BE49-F238E27FC236}">
                  <a16:creationId xmlns:a16="http://schemas.microsoft.com/office/drawing/2014/main" id="{9674FAAC-6241-4EC0-946E-9003255CE758}"/>
                </a:ext>
              </a:extLst>
            </p:cNvPr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69;p83">
              <a:extLst>
                <a:ext uri="{FF2B5EF4-FFF2-40B4-BE49-F238E27FC236}">
                  <a16:creationId xmlns:a16="http://schemas.microsoft.com/office/drawing/2014/main" id="{94F2E74C-1A1A-4F21-954F-69D937B75318}"/>
                </a:ext>
              </a:extLst>
            </p:cNvPr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70;p83">
              <a:extLst>
                <a:ext uri="{FF2B5EF4-FFF2-40B4-BE49-F238E27FC236}">
                  <a16:creationId xmlns:a16="http://schemas.microsoft.com/office/drawing/2014/main" id="{323D443C-7ACB-4989-A537-76BF377A2FAD}"/>
                </a:ext>
              </a:extLst>
            </p:cNvPr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871;p83">
              <a:extLst>
                <a:ext uri="{FF2B5EF4-FFF2-40B4-BE49-F238E27FC236}">
                  <a16:creationId xmlns:a16="http://schemas.microsoft.com/office/drawing/2014/main" id="{8E4B4034-AD65-459E-B942-F389D80E9FA2}"/>
                </a:ext>
              </a:extLst>
            </p:cNvPr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72;p83">
              <a:extLst>
                <a:ext uri="{FF2B5EF4-FFF2-40B4-BE49-F238E27FC236}">
                  <a16:creationId xmlns:a16="http://schemas.microsoft.com/office/drawing/2014/main" id="{7B65F5E0-4CFF-430E-8489-7DC4C86F541A}"/>
                </a:ext>
              </a:extLst>
            </p:cNvPr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73;p83">
              <a:extLst>
                <a:ext uri="{FF2B5EF4-FFF2-40B4-BE49-F238E27FC236}">
                  <a16:creationId xmlns:a16="http://schemas.microsoft.com/office/drawing/2014/main" id="{F833E1B6-FD07-4409-8F58-91984C946220}"/>
                </a:ext>
              </a:extLst>
            </p:cNvPr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874;p83">
              <a:extLst>
                <a:ext uri="{FF2B5EF4-FFF2-40B4-BE49-F238E27FC236}">
                  <a16:creationId xmlns:a16="http://schemas.microsoft.com/office/drawing/2014/main" id="{F5E1CE82-DD55-469E-9CC6-0415604D3CAD}"/>
                </a:ext>
              </a:extLst>
            </p:cNvPr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875;p83">
              <a:extLst>
                <a:ext uri="{FF2B5EF4-FFF2-40B4-BE49-F238E27FC236}">
                  <a16:creationId xmlns:a16="http://schemas.microsoft.com/office/drawing/2014/main" id="{4BEAE173-BDB8-4D3A-87E2-0BEB0176C2E0}"/>
                </a:ext>
              </a:extLst>
            </p:cNvPr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876;p83">
              <a:extLst>
                <a:ext uri="{FF2B5EF4-FFF2-40B4-BE49-F238E27FC236}">
                  <a16:creationId xmlns:a16="http://schemas.microsoft.com/office/drawing/2014/main" id="{1CB63872-2765-43F9-9C2C-434BAE6C5FE1}"/>
                </a:ext>
              </a:extLst>
            </p:cNvPr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2184;p69">
            <a:extLst>
              <a:ext uri="{FF2B5EF4-FFF2-40B4-BE49-F238E27FC236}">
                <a16:creationId xmlns:a16="http://schemas.microsoft.com/office/drawing/2014/main" id="{9F162DD7-E324-4D09-BC38-03444F9CA4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264" y="1909000"/>
            <a:ext cx="5577350" cy="6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1000268" y="349208"/>
            <a:ext cx="2788932" cy="403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Elevator Pitch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user interacts with this website primarily through search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user will have access to a huge database of music info.</a:t>
            </a:r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58790" y="284049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Movies/TV Shows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user will have access to a huge database of movie info.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677386" y="1897231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693247" y="1953773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297;p73">
            <a:extLst>
              <a:ext uri="{FF2B5EF4-FFF2-40B4-BE49-F238E27FC236}">
                <a16:creationId xmlns:a16="http://schemas.microsoft.com/office/drawing/2014/main" id="{0F33C8E8-30A6-413D-B859-BC5600435C03}"/>
              </a:ext>
            </a:extLst>
          </p:cNvPr>
          <p:cNvGrpSpPr/>
          <p:nvPr/>
        </p:nvGrpSpPr>
        <p:grpSpPr>
          <a:xfrm>
            <a:off x="1026199" y="478001"/>
            <a:ext cx="3409898" cy="274967"/>
            <a:chOff x="6336019" y="3733725"/>
            <a:chExt cx="2566206" cy="351310"/>
          </a:xfrm>
        </p:grpSpPr>
        <p:sp>
          <p:nvSpPr>
            <p:cNvPr id="25" name="Google Shape;2298;p73">
              <a:extLst>
                <a:ext uri="{FF2B5EF4-FFF2-40B4-BE49-F238E27FC236}">
                  <a16:creationId xmlns:a16="http://schemas.microsoft.com/office/drawing/2014/main" id="{88E67C2C-081A-4FEE-B665-D7386EA24DD9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299;p73">
              <a:extLst>
                <a:ext uri="{FF2B5EF4-FFF2-40B4-BE49-F238E27FC236}">
                  <a16:creationId xmlns:a16="http://schemas.microsoft.com/office/drawing/2014/main" id="{1ECA9C3C-4373-48FA-91F7-1DDC72699E04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00;p73">
              <a:extLst>
                <a:ext uri="{FF2B5EF4-FFF2-40B4-BE49-F238E27FC236}">
                  <a16:creationId xmlns:a16="http://schemas.microsoft.com/office/drawing/2014/main" id="{AB3514F6-2FE4-4018-BF83-930A16193F90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01;p73">
              <a:extLst>
                <a:ext uri="{FF2B5EF4-FFF2-40B4-BE49-F238E27FC236}">
                  <a16:creationId xmlns:a16="http://schemas.microsoft.com/office/drawing/2014/main" id="{4BEFAFEA-E01D-4647-8875-90815E65A6EE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3317;p83">
            <a:extLst>
              <a:ext uri="{FF2B5EF4-FFF2-40B4-BE49-F238E27FC236}">
                <a16:creationId xmlns:a16="http://schemas.microsoft.com/office/drawing/2014/main" id="{27076D5D-DBA1-44BC-8FAA-BFDF6F2233F7}"/>
              </a:ext>
            </a:extLst>
          </p:cNvPr>
          <p:cNvGrpSpPr/>
          <p:nvPr/>
        </p:nvGrpSpPr>
        <p:grpSpPr>
          <a:xfrm>
            <a:off x="1756905" y="2037651"/>
            <a:ext cx="526766" cy="403760"/>
            <a:chOff x="6395908" y="3873073"/>
            <a:chExt cx="320372" cy="213602"/>
          </a:xfrm>
        </p:grpSpPr>
        <p:sp>
          <p:nvSpPr>
            <p:cNvPr id="35" name="Google Shape;13318;p83">
              <a:extLst>
                <a:ext uri="{FF2B5EF4-FFF2-40B4-BE49-F238E27FC236}">
                  <a16:creationId xmlns:a16="http://schemas.microsoft.com/office/drawing/2014/main" id="{A2E7F78F-1209-4E1A-83E9-D4201F335613}"/>
                </a:ext>
              </a:extLst>
            </p:cNvPr>
            <p:cNvSpPr/>
            <p:nvPr/>
          </p:nvSpPr>
          <p:spPr>
            <a:xfrm>
              <a:off x="6395908" y="3873073"/>
              <a:ext cx="320372" cy="213602"/>
            </a:xfrm>
            <a:custGeom>
              <a:avLst/>
              <a:gdLst/>
              <a:ahLst/>
              <a:cxnLst/>
              <a:rect l="l" t="t" r="r" b="b"/>
              <a:pathLst>
                <a:path w="10073" h="6716" extrusionOk="0">
                  <a:moveTo>
                    <a:pt x="9585" y="310"/>
                  </a:moveTo>
                  <a:cubicBezTo>
                    <a:pt x="9692" y="310"/>
                    <a:pt x="9763" y="394"/>
                    <a:pt x="9763" y="501"/>
                  </a:cubicBezTo>
                  <a:lnTo>
                    <a:pt x="9763" y="6228"/>
                  </a:lnTo>
                  <a:cubicBezTo>
                    <a:pt x="9763" y="6335"/>
                    <a:pt x="9692" y="6406"/>
                    <a:pt x="9585" y="6406"/>
                  </a:cubicBezTo>
                  <a:lnTo>
                    <a:pt x="488" y="6406"/>
                  </a:lnTo>
                  <a:cubicBezTo>
                    <a:pt x="381" y="6406"/>
                    <a:pt x="310" y="6335"/>
                    <a:pt x="310" y="6228"/>
                  </a:cubicBezTo>
                  <a:lnTo>
                    <a:pt x="310" y="501"/>
                  </a:lnTo>
                  <a:cubicBezTo>
                    <a:pt x="310" y="394"/>
                    <a:pt x="381" y="310"/>
                    <a:pt x="488" y="310"/>
                  </a:cubicBezTo>
                  <a:close/>
                  <a:moveTo>
                    <a:pt x="488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228"/>
                  </a:lnTo>
                  <a:cubicBezTo>
                    <a:pt x="0" y="6490"/>
                    <a:pt x="227" y="6716"/>
                    <a:pt x="488" y="6716"/>
                  </a:cubicBezTo>
                  <a:lnTo>
                    <a:pt x="9585" y="6716"/>
                  </a:lnTo>
                  <a:cubicBezTo>
                    <a:pt x="9847" y="6716"/>
                    <a:pt x="10073" y="6490"/>
                    <a:pt x="10073" y="6228"/>
                  </a:cubicBezTo>
                  <a:lnTo>
                    <a:pt x="10073" y="501"/>
                  </a:lnTo>
                  <a:cubicBezTo>
                    <a:pt x="10073" y="227"/>
                    <a:pt x="9871" y="1"/>
                    <a:pt x="95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19;p83">
              <a:extLst>
                <a:ext uri="{FF2B5EF4-FFF2-40B4-BE49-F238E27FC236}">
                  <a16:creationId xmlns:a16="http://schemas.microsoft.com/office/drawing/2014/main" id="{CE3085B7-DED8-4A89-A628-D461D7D77693}"/>
                </a:ext>
              </a:extLst>
            </p:cNvPr>
            <p:cNvSpPr/>
            <p:nvPr/>
          </p:nvSpPr>
          <p:spPr>
            <a:xfrm>
              <a:off x="6427713" y="3894669"/>
              <a:ext cx="256762" cy="171175"/>
            </a:xfrm>
            <a:custGeom>
              <a:avLst/>
              <a:gdLst/>
              <a:ahLst/>
              <a:cxnLst/>
              <a:rect l="l" t="t" r="r" b="b"/>
              <a:pathLst>
                <a:path w="8073" h="5382" extrusionOk="0">
                  <a:moveTo>
                    <a:pt x="7751" y="322"/>
                  </a:moveTo>
                  <a:lnTo>
                    <a:pt x="7751" y="5060"/>
                  </a:lnTo>
                  <a:lnTo>
                    <a:pt x="310" y="5060"/>
                  </a:lnTo>
                  <a:lnTo>
                    <a:pt x="310" y="322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215"/>
                  </a:lnTo>
                  <a:cubicBezTo>
                    <a:pt x="0" y="5310"/>
                    <a:pt x="72" y="5382"/>
                    <a:pt x="155" y="5382"/>
                  </a:cubicBezTo>
                  <a:lnTo>
                    <a:pt x="7918" y="5382"/>
                  </a:lnTo>
                  <a:cubicBezTo>
                    <a:pt x="8001" y="5382"/>
                    <a:pt x="8073" y="5310"/>
                    <a:pt x="8073" y="5215"/>
                  </a:cubicBezTo>
                  <a:lnTo>
                    <a:pt x="8073" y="155"/>
                  </a:lnTo>
                  <a:cubicBezTo>
                    <a:pt x="8073" y="72"/>
                    <a:pt x="8001" y="0"/>
                    <a:pt x="7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20;p83">
              <a:extLst>
                <a:ext uri="{FF2B5EF4-FFF2-40B4-BE49-F238E27FC236}">
                  <a16:creationId xmlns:a16="http://schemas.microsoft.com/office/drawing/2014/main" id="{6E7D7C25-9EE9-4DC3-B5D2-46A311C1CC22}"/>
                </a:ext>
              </a:extLst>
            </p:cNvPr>
            <p:cNvSpPr/>
            <p:nvPr/>
          </p:nvSpPr>
          <p:spPr>
            <a:xfrm>
              <a:off x="6411429" y="3969633"/>
              <a:ext cx="10623" cy="21627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513"/>
                  </a:lnTo>
                  <a:cubicBezTo>
                    <a:pt x="0" y="596"/>
                    <a:pt x="72" y="679"/>
                    <a:pt x="167" y="679"/>
                  </a:cubicBezTo>
                  <a:cubicBezTo>
                    <a:pt x="251" y="679"/>
                    <a:pt x="334" y="596"/>
                    <a:pt x="334" y="513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21;p83">
              <a:extLst>
                <a:ext uri="{FF2B5EF4-FFF2-40B4-BE49-F238E27FC236}">
                  <a16:creationId xmlns:a16="http://schemas.microsoft.com/office/drawing/2014/main" id="{E46D104D-2CDD-4661-8A24-6BE7CBDA91A1}"/>
                </a:ext>
              </a:extLst>
            </p:cNvPr>
            <p:cNvSpPr/>
            <p:nvPr/>
          </p:nvSpPr>
          <p:spPr>
            <a:xfrm>
              <a:off x="6690136" y="3964704"/>
              <a:ext cx="10623" cy="31487"/>
            </a:xfrm>
            <a:custGeom>
              <a:avLst/>
              <a:gdLst/>
              <a:ahLst/>
              <a:cxnLst/>
              <a:rect l="l" t="t" r="r" b="b"/>
              <a:pathLst>
                <a:path w="334" h="990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834"/>
                  </a:lnTo>
                  <a:cubicBezTo>
                    <a:pt x="0" y="918"/>
                    <a:pt x="84" y="989"/>
                    <a:pt x="167" y="989"/>
                  </a:cubicBezTo>
                  <a:cubicBezTo>
                    <a:pt x="251" y="989"/>
                    <a:pt x="334" y="918"/>
                    <a:pt x="334" y="834"/>
                  </a:cubicBezTo>
                  <a:lnTo>
                    <a:pt x="334" y="156"/>
                  </a:lnTo>
                  <a:cubicBezTo>
                    <a:pt x="334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22;p83">
              <a:extLst>
                <a:ext uri="{FF2B5EF4-FFF2-40B4-BE49-F238E27FC236}">
                  <a16:creationId xmlns:a16="http://schemas.microsoft.com/office/drawing/2014/main" id="{BB815E04-216F-4C0B-A791-FE3DE792309B}"/>
                </a:ext>
              </a:extLst>
            </p:cNvPr>
            <p:cNvSpPr/>
            <p:nvPr/>
          </p:nvSpPr>
          <p:spPr>
            <a:xfrm>
              <a:off x="6690136" y="3894669"/>
              <a:ext cx="10623" cy="1024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251" y="322"/>
                    <a:pt x="334" y="250"/>
                    <a:pt x="334" y="155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23;p83">
              <a:extLst>
                <a:ext uri="{FF2B5EF4-FFF2-40B4-BE49-F238E27FC236}">
                  <a16:creationId xmlns:a16="http://schemas.microsoft.com/office/drawing/2014/main" id="{DFA46EFE-13E8-4A76-8C0D-C98998863747}"/>
                </a:ext>
              </a:extLst>
            </p:cNvPr>
            <p:cNvSpPr/>
            <p:nvPr/>
          </p:nvSpPr>
          <p:spPr>
            <a:xfrm>
              <a:off x="6411429" y="3942758"/>
              <a:ext cx="10623" cy="15553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67" y="489"/>
                  </a:cubicBezTo>
                  <a:cubicBezTo>
                    <a:pt x="251" y="489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324;p83">
              <a:extLst>
                <a:ext uri="{FF2B5EF4-FFF2-40B4-BE49-F238E27FC236}">
                  <a16:creationId xmlns:a16="http://schemas.microsoft.com/office/drawing/2014/main" id="{4D93D838-F94F-4E1C-922B-57B957183C1C}"/>
                </a:ext>
              </a:extLst>
            </p:cNvPr>
            <p:cNvSpPr/>
            <p:nvPr/>
          </p:nvSpPr>
          <p:spPr>
            <a:xfrm>
              <a:off x="6411429" y="4001820"/>
              <a:ext cx="10623" cy="15934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501"/>
                    <a:pt x="167" y="501"/>
                  </a:cubicBezTo>
                  <a:cubicBezTo>
                    <a:pt x="251" y="501"/>
                    <a:pt x="334" y="417"/>
                    <a:pt x="334" y="334"/>
                  </a:cubicBezTo>
                  <a:lnTo>
                    <a:pt x="334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325;p83">
              <a:extLst>
                <a:ext uri="{FF2B5EF4-FFF2-40B4-BE49-F238E27FC236}">
                  <a16:creationId xmlns:a16="http://schemas.microsoft.com/office/drawing/2014/main" id="{A216DD76-D522-4B15-A5AE-E025B8638E16}"/>
                </a:ext>
              </a:extLst>
            </p:cNvPr>
            <p:cNvSpPr/>
            <p:nvPr/>
          </p:nvSpPr>
          <p:spPr>
            <a:xfrm>
              <a:off x="6448927" y="4017723"/>
              <a:ext cx="214366" cy="32218"/>
            </a:xfrm>
            <a:custGeom>
              <a:avLst/>
              <a:gdLst/>
              <a:ahLst/>
              <a:cxnLst/>
              <a:rect l="l" t="t" r="r" b="b"/>
              <a:pathLst>
                <a:path w="6740" h="1013" extrusionOk="0">
                  <a:moveTo>
                    <a:pt x="1512" y="322"/>
                  </a:moveTo>
                  <a:cubicBezTo>
                    <a:pt x="1619" y="322"/>
                    <a:pt x="1691" y="394"/>
                    <a:pt x="1691" y="501"/>
                  </a:cubicBezTo>
                  <a:cubicBezTo>
                    <a:pt x="1691" y="608"/>
                    <a:pt x="1619" y="679"/>
                    <a:pt x="1512" y="679"/>
                  </a:cubicBezTo>
                  <a:cubicBezTo>
                    <a:pt x="1417" y="679"/>
                    <a:pt x="1334" y="608"/>
                    <a:pt x="1334" y="501"/>
                  </a:cubicBezTo>
                  <a:cubicBezTo>
                    <a:pt x="1334" y="394"/>
                    <a:pt x="1417" y="322"/>
                    <a:pt x="1512" y="322"/>
                  </a:cubicBezTo>
                  <a:close/>
                  <a:moveTo>
                    <a:pt x="1512" y="1"/>
                  </a:moveTo>
                  <a:cubicBezTo>
                    <a:pt x="1298" y="1"/>
                    <a:pt x="1119" y="132"/>
                    <a:pt x="1036" y="334"/>
                  </a:cubicBezTo>
                  <a:lnTo>
                    <a:pt x="167" y="334"/>
                  </a:lnTo>
                  <a:cubicBezTo>
                    <a:pt x="72" y="334"/>
                    <a:pt x="0" y="418"/>
                    <a:pt x="0" y="501"/>
                  </a:cubicBezTo>
                  <a:cubicBezTo>
                    <a:pt x="0" y="596"/>
                    <a:pt x="72" y="668"/>
                    <a:pt x="167" y="668"/>
                  </a:cubicBezTo>
                  <a:lnTo>
                    <a:pt x="1036" y="668"/>
                  </a:lnTo>
                  <a:cubicBezTo>
                    <a:pt x="1096" y="858"/>
                    <a:pt x="1298" y="1013"/>
                    <a:pt x="1512" y="1013"/>
                  </a:cubicBezTo>
                  <a:cubicBezTo>
                    <a:pt x="1739" y="1013"/>
                    <a:pt x="1917" y="870"/>
                    <a:pt x="1989" y="668"/>
                  </a:cubicBezTo>
                  <a:lnTo>
                    <a:pt x="6572" y="668"/>
                  </a:lnTo>
                  <a:cubicBezTo>
                    <a:pt x="6668" y="668"/>
                    <a:pt x="6739" y="596"/>
                    <a:pt x="6739" y="501"/>
                  </a:cubicBezTo>
                  <a:cubicBezTo>
                    <a:pt x="6727" y="418"/>
                    <a:pt x="6668" y="334"/>
                    <a:pt x="6572" y="334"/>
                  </a:cubicBezTo>
                  <a:lnTo>
                    <a:pt x="1989" y="334"/>
                  </a:lnTo>
                  <a:cubicBezTo>
                    <a:pt x="1929" y="144"/>
                    <a:pt x="1739" y="1"/>
                    <a:pt x="1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326;p83">
              <a:extLst>
                <a:ext uri="{FF2B5EF4-FFF2-40B4-BE49-F238E27FC236}">
                  <a16:creationId xmlns:a16="http://schemas.microsoft.com/office/drawing/2014/main" id="{7F6F0157-7674-41E7-817E-6476EF096A44}"/>
                </a:ext>
              </a:extLst>
            </p:cNvPr>
            <p:cNvSpPr/>
            <p:nvPr/>
          </p:nvSpPr>
          <p:spPr>
            <a:xfrm>
              <a:off x="6535627" y="3940913"/>
              <a:ext cx="46244" cy="46181"/>
            </a:xfrm>
            <a:custGeom>
              <a:avLst/>
              <a:gdLst/>
              <a:ahLst/>
              <a:cxnLst/>
              <a:rect l="l" t="t" r="r" b="b"/>
              <a:pathLst>
                <a:path w="1454" h="1452" extrusionOk="0">
                  <a:moveTo>
                    <a:pt x="298" y="308"/>
                  </a:moveTo>
                  <a:lnTo>
                    <a:pt x="1096" y="713"/>
                  </a:lnTo>
                  <a:cubicBezTo>
                    <a:pt x="1108" y="713"/>
                    <a:pt x="1132" y="713"/>
                    <a:pt x="1108" y="725"/>
                  </a:cubicBezTo>
                  <a:lnTo>
                    <a:pt x="310" y="1130"/>
                  </a:lnTo>
                  <a:lnTo>
                    <a:pt x="298" y="1130"/>
                  </a:lnTo>
                  <a:lnTo>
                    <a:pt x="298" y="1118"/>
                  </a:lnTo>
                  <a:lnTo>
                    <a:pt x="298" y="332"/>
                  </a:lnTo>
                  <a:lnTo>
                    <a:pt x="298" y="308"/>
                  </a:lnTo>
                  <a:close/>
                  <a:moveTo>
                    <a:pt x="303" y="0"/>
                  </a:moveTo>
                  <a:cubicBezTo>
                    <a:pt x="247" y="0"/>
                    <a:pt x="194" y="15"/>
                    <a:pt x="144" y="46"/>
                  </a:cubicBezTo>
                  <a:cubicBezTo>
                    <a:pt x="36" y="106"/>
                    <a:pt x="1" y="213"/>
                    <a:pt x="1" y="332"/>
                  </a:cubicBezTo>
                  <a:lnTo>
                    <a:pt x="1" y="1130"/>
                  </a:lnTo>
                  <a:cubicBezTo>
                    <a:pt x="1" y="1249"/>
                    <a:pt x="60" y="1356"/>
                    <a:pt x="144" y="1416"/>
                  </a:cubicBezTo>
                  <a:cubicBezTo>
                    <a:pt x="203" y="1440"/>
                    <a:pt x="263" y="1451"/>
                    <a:pt x="322" y="1451"/>
                  </a:cubicBezTo>
                  <a:cubicBezTo>
                    <a:pt x="370" y="1451"/>
                    <a:pt x="429" y="1440"/>
                    <a:pt x="477" y="1428"/>
                  </a:cubicBezTo>
                  <a:lnTo>
                    <a:pt x="1275" y="1023"/>
                  </a:lnTo>
                  <a:cubicBezTo>
                    <a:pt x="1382" y="963"/>
                    <a:pt x="1453" y="856"/>
                    <a:pt x="1453" y="725"/>
                  </a:cubicBezTo>
                  <a:cubicBezTo>
                    <a:pt x="1453" y="594"/>
                    <a:pt x="1370" y="487"/>
                    <a:pt x="1263" y="427"/>
                  </a:cubicBezTo>
                  <a:lnTo>
                    <a:pt x="453" y="35"/>
                  </a:lnTo>
                  <a:cubicBezTo>
                    <a:pt x="403" y="12"/>
                    <a:pt x="352" y="0"/>
                    <a:pt x="3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327;p83">
              <a:extLst>
                <a:ext uri="{FF2B5EF4-FFF2-40B4-BE49-F238E27FC236}">
                  <a16:creationId xmlns:a16="http://schemas.microsoft.com/office/drawing/2014/main" id="{AE3E6E3D-28AC-49C6-9891-E7B48C0A8550}"/>
                </a:ext>
              </a:extLst>
            </p:cNvPr>
            <p:cNvSpPr/>
            <p:nvPr/>
          </p:nvSpPr>
          <p:spPr>
            <a:xfrm>
              <a:off x="6497016" y="3916233"/>
              <a:ext cx="117424" cy="96242"/>
            </a:xfrm>
            <a:custGeom>
              <a:avLst/>
              <a:gdLst/>
              <a:ahLst/>
              <a:cxnLst/>
              <a:rect l="l" t="t" r="r" b="b"/>
              <a:pathLst>
                <a:path w="3692" h="3026" extrusionOk="0">
                  <a:moveTo>
                    <a:pt x="2858" y="299"/>
                  </a:moveTo>
                  <a:cubicBezTo>
                    <a:pt x="3144" y="299"/>
                    <a:pt x="3382" y="537"/>
                    <a:pt x="3382" y="822"/>
                  </a:cubicBezTo>
                  <a:lnTo>
                    <a:pt x="3382" y="2180"/>
                  </a:lnTo>
                  <a:cubicBezTo>
                    <a:pt x="3382" y="2454"/>
                    <a:pt x="3144" y="2692"/>
                    <a:pt x="2858" y="2692"/>
                  </a:cubicBezTo>
                  <a:lnTo>
                    <a:pt x="834" y="2692"/>
                  </a:lnTo>
                  <a:cubicBezTo>
                    <a:pt x="560" y="2692"/>
                    <a:pt x="322" y="2454"/>
                    <a:pt x="322" y="2180"/>
                  </a:cubicBezTo>
                  <a:lnTo>
                    <a:pt x="322" y="822"/>
                  </a:lnTo>
                  <a:cubicBezTo>
                    <a:pt x="322" y="537"/>
                    <a:pt x="560" y="299"/>
                    <a:pt x="834" y="299"/>
                  </a:cubicBezTo>
                  <a:close/>
                  <a:moveTo>
                    <a:pt x="834" y="1"/>
                  </a:moveTo>
                  <a:cubicBezTo>
                    <a:pt x="381" y="1"/>
                    <a:pt x="0" y="370"/>
                    <a:pt x="0" y="834"/>
                  </a:cubicBezTo>
                  <a:lnTo>
                    <a:pt x="0" y="2192"/>
                  </a:lnTo>
                  <a:cubicBezTo>
                    <a:pt x="0" y="2656"/>
                    <a:pt x="381" y="3025"/>
                    <a:pt x="834" y="3025"/>
                  </a:cubicBezTo>
                  <a:lnTo>
                    <a:pt x="2858" y="3025"/>
                  </a:lnTo>
                  <a:cubicBezTo>
                    <a:pt x="3322" y="3025"/>
                    <a:pt x="3691" y="2656"/>
                    <a:pt x="3691" y="2192"/>
                  </a:cubicBezTo>
                  <a:lnTo>
                    <a:pt x="3691" y="834"/>
                  </a:lnTo>
                  <a:cubicBezTo>
                    <a:pt x="3691" y="370"/>
                    <a:pt x="3322" y="1"/>
                    <a:pt x="2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3122;p83">
            <a:extLst>
              <a:ext uri="{FF2B5EF4-FFF2-40B4-BE49-F238E27FC236}">
                <a16:creationId xmlns:a16="http://schemas.microsoft.com/office/drawing/2014/main" id="{2FA57399-BDF3-4FBF-8C1B-B3C7FE9D229A}"/>
              </a:ext>
            </a:extLst>
          </p:cNvPr>
          <p:cNvGrpSpPr/>
          <p:nvPr/>
        </p:nvGrpSpPr>
        <p:grpSpPr>
          <a:xfrm>
            <a:off x="6872133" y="2117001"/>
            <a:ext cx="352209" cy="334938"/>
            <a:chOff x="7066548" y="2912594"/>
            <a:chExt cx="352209" cy="334938"/>
          </a:xfrm>
        </p:grpSpPr>
        <p:sp>
          <p:nvSpPr>
            <p:cNvPr id="46" name="Google Shape;13123;p83">
              <a:extLst>
                <a:ext uri="{FF2B5EF4-FFF2-40B4-BE49-F238E27FC236}">
                  <a16:creationId xmlns:a16="http://schemas.microsoft.com/office/drawing/2014/main" id="{ADC3CCC0-7B7C-4957-B70B-95221996D430}"/>
                </a:ext>
              </a:extLst>
            </p:cNvPr>
            <p:cNvSpPr/>
            <p:nvPr/>
          </p:nvSpPr>
          <p:spPr>
            <a:xfrm>
              <a:off x="7066548" y="2912594"/>
              <a:ext cx="219264" cy="266399"/>
            </a:xfrm>
            <a:custGeom>
              <a:avLst/>
              <a:gdLst/>
              <a:ahLst/>
              <a:cxnLst/>
              <a:rect l="l" t="t" r="r" b="b"/>
              <a:pathLst>
                <a:path w="6894" h="8376" extrusionOk="0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124;p83">
              <a:extLst>
                <a:ext uri="{FF2B5EF4-FFF2-40B4-BE49-F238E27FC236}">
                  <a16:creationId xmlns:a16="http://schemas.microsoft.com/office/drawing/2014/main" id="{A4676737-CA7C-4917-8200-FBC2427DF71D}"/>
                </a:ext>
              </a:extLst>
            </p:cNvPr>
            <p:cNvSpPr/>
            <p:nvPr/>
          </p:nvSpPr>
          <p:spPr>
            <a:xfrm>
              <a:off x="7262690" y="2968571"/>
              <a:ext cx="156067" cy="278962"/>
            </a:xfrm>
            <a:custGeom>
              <a:avLst/>
              <a:gdLst/>
              <a:ahLst/>
              <a:cxnLst/>
              <a:rect l="l" t="t" r="r" b="b"/>
              <a:pathLst>
                <a:path w="4907" h="8771" extrusionOk="0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125;p83">
              <a:extLst>
                <a:ext uri="{FF2B5EF4-FFF2-40B4-BE49-F238E27FC236}">
                  <a16:creationId xmlns:a16="http://schemas.microsoft.com/office/drawing/2014/main" id="{05807290-57D2-434A-8C54-BD6933A75146}"/>
                </a:ext>
              </a:extLst>
            </p:cNvPr>
            <p:cNvSpPr/>
            <p:nvPr/>
          </p:nvSpPr>
          <p:spPr>
            <a:xfrm>
              <a:off x="7356610" y="3200843"/>
              <a:ext cx="58362" cy="24363"/>
            </a:xfrm>
            <a:custGeom>
              <a:avLst/>
              <a:gdLst/>
              <a:ahLst/>
              <a:cxnLst/>
              <a:rect l="l" t="t" r="r" b="b"/>
              <a:pathLst>
                <a:path w="1835" h="766" extrusionOk="0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126;p83">
              <a:extLst>
                <a:ext uri="{FF2B5EF4-FFF2-40B4-BE49-F238E27FC236}">
                  <a16:creationId xmlns:a16="http://schemas.microsoft.com/office/drawing/2014/main" id="{2F7B3183-5E0C-4A99-B062-E43B44B6FF07}"/>
                </a:ext>
              </a:extLst>
            </p:cNvPr>
            <p:cNvSpPr/>
            <p:nvPr/>
          </p:nvSpPr>
          <p:spPr>
            <a:xfrm>
              <a:off x="7068806" y="3188821"/>
              <a:ext cx="179539" cy="24617"/>
            </a:xfrm>
            <a:custGeom>
              <a:avLst/>
              <a:gdLst/>
              <a:ahLst/>
              <a:cxnLst/>
              <a:rect l="l" t="t" r="r" b="b"/>
              <a:pathLst>
                <a:path w="5645" h="774" extrusionOk="0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127;p83">
              <a:extLst>
                <a:ext uri="{FF2B5EF4-FFF2-40B4-BE49-F238E27FC236}">
                  <a16:creationId xmlns:a16="http://schemas.microsoft.com/office/drawing/2014/main" id="{89AFF547-A37A-45ED-BAF4-EB179C7F90C9}"/>
                </a:ext>
              </a:extLst>
            </p:cNvPr>
            <p:cNvSpPr/>
            <p:nvPr/>
          </p:nvSpPr>
          <p:spPr>
            <a:xfrm>
              <a:off x="7361158" y="3154726"/>
              <a:ext cx="49997" cy="20482"/>
            </a:xfrm>
            <a:custGeom>
              <a:avLst/>
              <a:gdLst/>
              <a:ahLst/>
              <a:cxnLst/>
              <a:rect l="l" t="t" r="r" b="b"/>
              <a:pathLst>
                <a:path w="1572" h="644" extrusionOk="0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128;p83">
              <a:extLst>
                <a:ext uri="{FF2B5EF4-FFF2-40B4-BE49-F238E27FC236}">
                  <a16:creationId xmlns:a16="http://schemas.microsoft.com/office/drawing/2014/main" id="{C1AC4565-3C2D-4C85-9DBC-D375F55DD301}"/>
                </a:ext>
              </a:extLst>
            </p:cNvPr>
            <p:cNvSpPr/>
            <p:nvPr/>
          </p:nvSpPr>
          <p:spPr>
            <a:xfrm>
              <a:off x="7155920" y="3139523"/>
              <a:ext cx="148084" cy="33045"/>
            </a:xfrm>
            <a:custGeom>
              <a:avLst/>
              <a:gdLst/>
              <a:ahLst/>
              <a:cxnLst/>
              <a:rect l="l" t="t" r="r" b="b"/>
              <a:pathLst>
                <a:path w="4656" h="1039" extrusionOk="0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2184;p69">
            <a:extLst>
              <a:ext uri="{FF2B5EF4-FFF2-40B4-BE49-F238E27FC236}">
                <a16:creationId xmlns:a16="http://schemas.microsoft.com/office/drawing/2014/main" id="{E558C15D-4D9C-4273-B52E-4F63B20E3B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27" y="2242427"/>
            <a:ext cx="6380171" cy="6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498162" y="406901"/>
            <a:ext cx="2848544" cy="548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Proposal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connect movies to their musical soundtracks</a:t>
            </a:r>
            <a:endParaRPr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763910" y="3052625"/>
            <a:ext cx="186172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</a:t>
            </a:r>
            <a:endParaRPr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 the use of a music and movie api we bridge the connection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Webpage Sneakpeak</a:t>
            </a:r>
            <a:endParaRPr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Entertainment H</a:t>
            </a:r>
            <a:r>
              <a:rPr lang="en-US" dirty="0"/>
              <a:t>u</a:t>
            </a:r>
            <a:r>
              <a:rPr lang="en" dirty="0"/>
              <a:t>b allows users to search for soundtracks of their favorite movies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Iterations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user will have greater access to album and composer information</a:t>
            </a:r>
            <a:endParaRPr dirty="0"/>
          </a:p>
        </p:txBody>
      </p:sp>
      <p:sp>
        <p:nvSpPr>
          <p:cNvPr id="2012" name="Google Shape;2012;p58"/>
          <p:cNvSpPr/>
          <p:nvPr/>
        </p:nvSpPr>
        <p:spPr>
          <a:xfrm>
            <a:off x="1172086" y="2070325"/>
            <a:ext cx="943012" cy="9472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</a:endParaRPr>
          </a:p>
        </p:txBody>
      </p:sp>
      <p:sp>
        <p:nvSpPr>
          <p:cNvPr id="2013" name="Google Shape;2013;p58"/>
          <p:cNvSpPr/>
          <p:nvPr/>
        </p:nvSpPr>
        <p:spPr>
          <a:xfrm>
            <a:off x="3139703" y="2095064"/>
            <a:ext cx="940277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5069123" y="211894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5" name="Google Shape;2015;p58"/>
          <p:cNvSpPr/>
          <p:nvPr/>
        </p:nvSpPr>
        <p:spPr>
          <a:xfrm>
            <a:off x="6853727" y="213555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17" name="Google Shape;2017;p58"/>
          <p:cNvSpPr/>
          <p:nvPr/>
        </p:nvSpPr>
        <p:spPr>
          <a:xfrm>
            <a:off x="5318173" y="2318731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1" name="Google Shape;2021;p58"/>
          <p:cNvGrpSpPr/>
          <p:nvPr/>
        </p:nvGrpSpPr>
        <p:grpSpPr>
          <a:xfrm>
            <a:off x="7065888" y="2265369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58"/>
          <p:cNvGrpSpPr/>
          <p:nvPr/>
        </p:nvGrpSpPr>
        <p:grpSpPr>
          <a:xfrm>
            <a:off x="1417873" y="2318731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297;p73">
            <a:extLst>
              <a:ext uri="{FF2B5EF4-FFF2-40B4-BE49-F238E27FC236}">
                <a16:creationId xmlns:a16="http://schemas.microsoft.com/office/drawing/2014/main" id="{B8AF6F22-9078-473F-99AA-6D74FCF15266}"/>
              </a:ext>
            </a:extLst>
          </p:cNvPr>
          <p:cNvGrpSpPr/>
          <p:nvPr/>
        </p:nvGrpSpPr>
        <p:grpSpPr>
          <a:xfrm>
            <a:off x="1026200" y="476831"/>
            <a:ext cx="3036050" cy="317572"/>
            <a:chOff x="6336019" y="3733725"/>
            <a:chExt cx="2566206" cy="351310"/>
          </a:xfrm>
        </p:grpSpPr>
        <p:sp>
          <p:nvSpPr>
            <p:cNvPr id="41" name="Google Shape;2298;p73">
              <a:extLst>
                <a:ext uri="{FF2B5EF4-FFF2-40B4-BE49-F238E27FC236}">
                  <a16:creationId xmlns:a16="http://schemas.microsoft.com/office/drawing/2014/main" id="{F634E516-34FA-4A26-83E3-4EAD75A92E21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99;p73">
              <a:extLst>
                <a:ext uri="{FF2B5EF4-FFF2-40B4-BE49-F238E27FC236}">
                  <a16:creationId xmlns:a16="http://schemas.microsoft.com/office/drawing/2014/main" id="{F687EBFD-828C-4E5C-B14D-9B74F7BF5703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00;p73">
              <a:extLst>
                <a:ext uri="{FF2B5EF4-FFF2-40B4-BE49-F238E27FC236}">
                  <a16:creationId xmlns:a16="http://schemas.microsoft.com/office/drawing/2014/main" id="{FCF2D411-F234-4423-BEDC-C81B46F6B19A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01;p73">
              <a:extLst>
                <a:ext uri="{FF2B5EF4-FFF2-40B4-BE49-F238E27FC236}">
                  <a16:creationId xmlns:a16="http://schemas.microsoft.com/office/drawing/2014/main" id="{C5AC8945-C845-4F61-A663-DA38D3AF4C80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742;p77">
            <a:extLst>
              <a:ext uri="{FF2B5EF4-FFF2-40B4-BE49-F238E27FC236}">
                <a16:creationId xmlns:a16="http://schemas.microsoft.com/office/drawing/2014/main" id="{D2047EE2-93AD-42B8-8CA1-D4A9D5FF4D8A}"/>
              </a:ext>
            </a:extLst>
          </p:cNvPr>
          <p:cNvGrpSpPr/>
          <p:nvPr/>
        </p:nvGrpSpPr>
        <p:grpSpPr>
          <a:xfrm>
            <a:off x="3293548" y="2280229"/>
            <a:ext cx="632586" cy="527428"/>
            <a:chOff x="7608988" y="2093194"/>
            <a:chExt cx="817276" cy="672147"/>
          </a:xfrm>
        </p:grpSpPr>
        <p:cxnSp>
          <p:nvCxnSpPr>
            <p:cNvPr id="94" name="Google Shape;9743;p77">
              <a:extLst>
                <a:ext uri="{FF2B5EF4-FFF2-40B4-BE49-F238E27FC236}">
                  <a16:creationId xmlns:a16="http://schemas.microsoft.com/office/drawing/2014/main" id="{86062373-52DD-4E81-A40D-3AF66EB9EF2C}"/>
                </a:ext>
              </a:extLst>
            </p:cNvPr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744;p77">
              <a:extLst>
                <a:ext uri="{FF2B5EF4-FFF2-40B4-BE49-F238E27FC236}">
                  <a16:creationId xmlns:a16="http://schemas.microsoft.com/office/drawing/2014/main" id="{313BD48E-821C-420B-B8DB-40C6BEED1A21}"/>
                </a:ext>
              </a:extLst>
            </p:cNvPr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745;p77">
              <a:extLst>
                <a:ext uri="{FF2B5EF4-FFF2-40B4-BE49-F238E27FC236}">
                  <a16:creationId xmlns:a16="http://schemas.microsoft.com/office/drawing/2014/main" id="{02452D76-6A75-4739-A2F8-0FA7548293AD}"/>
                </a:ext>
              </a:extLst>
            </p:cNvPr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46;p77">
              <a:extLst>
                <a:ext uri="{FF2B5EF4-FFF2-40B4-BE49-F238E27FC236}">
                  <a16:creationId xmlns:a16="http://schemas.microsoft.com/office/drawing/2014/main" id="{61981641-0C54-44CF-B2E6-AC18B6A7A7E1}"/>
                </a:ext>
              </a:extLst>
            </p:cNvPr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747;p77">
              <a:extLst>
                <a:ext uri="{FF2B5EF4-FFF2-40B4-BE49-F238E27FC236}">
                  <a16:creationId xmlns:a16="http://schemas.microsoft.com/office/drawing/2014/main" id="{15A91D8E-8B14-486F-ACBD-16F90DC75C37}"/>
                </a:ext>
              </a:extLst>
            </p:cNvPr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748;p77">
              <a:extLst>
                <a:ext uri="{FF2B5EF4-FFF2-40B4-BE49-F238E27FC236}">
                  <a16:creationId xmlns:a16="http://schemas.microsoft.com/office/drawing/2014/main" id="{FDFBC384-F4DC-4E2C-973B-5328C31DBCAA}"/>
                </a:ext>
              </a:extLst>
            </p:cNvPr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" name="Google Shape;9749;p77">
              <a:extLst>
                <a:ext uri="{FF2B5EF4-FFF2-40B4-BE49-F238E27FC236}">
                  <a16:creationId xmlns:a16="http://schemas.microsoft.com/office/drawing/2014/main" id="{95B2C930-8421-4E81-8F07-AB24B7A0F299}"/>
                </a:ext>
              </a:extLst>
            </p:cNvPr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101" name="Google Shape;9750;p77">
                <a:extLst>
                  <a:ext uri="{FF2B5EF4-FFF2-40B4-BE49-F238E27FC236}">
                    <a16:creationId xmlns:a16="http://schemas.microsoft.com/office/drawing/2014/main" id="{F7C317B6-A6A3-482E-91A2-924FB5CE997B}"/>
                  </a:ext>
                </a:extLst>
              </p:cNvPr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10" name="Google Shape;9751;p77">
                  <a:extLst>
                    <a:ext uri="{FF2B5EF4-FFF2-40B4-BE49-F238E27FC236}">
                      <a16:creationId xmlns:a16="http://schemas.microsoft.com/office/drawing/2014/main" id="{C29A9D5F-4BF9-4DDF-8B32-F219130ADE71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9752;p77">
                  <a:extLst>
                    <a:ext uri="{FF2B5EF4-FFF2-40B4-BE49-F238E27FC236}">
                      <a16:creationId xmlns:a16="http://schemas.microsoft.com/office/drawing/2014/main" id="{32C091A2-BEC5-4630-9E4B-82A610FAAC66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9753;p77">
                  <a:extLst>
                    <a:ext uri="{FF2B5EF4-FFF2-40B4-BE49-F238E27FC236}">
                      <a16:creationId xmlns:a16="http://schemas.microsoft.com/office/drawing/2014/main" id="{B6E4C125-CF93-404C-B454-1DC85B29B2F0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9754;p77">
                  <a:extLst>
                    <a:ext uri="{FF2B5EF4-FFF2-40B4-BE49-F238E27FC236}">
                      <a16:creationId xmlns:a16="http://schemas.microsoft.com/office/drawing/2014/main" id="{CB4BDDAC-37DB-4449-8204-AA1366D41D38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9755;p77">
                  <a:extLst>
                    <a:ext uri="{FF2B5EF4-FFF2-40B4-BE49-F238E27FC236}">
                      <a16:creationId xmlns:a16="http://schemas.microsoft.com/office/drawing/2014/main" id="{13C04373-A54F-47DA-A5D8-371A010EB1A5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9756;p77">
                  <a:extLst>
                    <a:ext uri="{FF2B5EF4-FFF2-40B4-BE49-F238E27FC236}">
                      <a16:creationId xmlns:a16="http://schemas.microsoft.com/office/drawing/2014/main" id="{5B73A0D3-B3C7-4057-B1F6-1C4FC1D08504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9757;p77">
                  <a:extLst>
                    <a:ext uri="{FF2B5EF4-FFF2-40B4-BE49-F238E27FC236}">
                      <a16:creationId xmlns:a16="http://schemas.microsoft.com/office/drawing/2014/main" id="{292FE0A7-2A03-44D3-BF7F-9D91544F9C20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" name="Google Shape;9758;p77">
                <a:extLst>
                  <a:ext uri="{FF2B5EF4-FFF2-40B4-BE49-F238E27FC236}">
                    <a16:creationId xmlns:a16="http://schemas.microsoft.com/office/drawing/2014/main" id="{A4FE81DA-070B-4F4E-BF23-90C722315351}"/>
                  </a:ext>
                </a:extLst>
              </p:cNvPr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03" name="Google Shape;9759;p77">
                  <a:extLst>
                    <a:ext uri="{FF2B5EF4-FFF2-40B4-BE49-F238E27FC236}">
                      <a16:creationId xmlns:a16="http://schemas.microsoft.com/office/drawing/2014/main" id="{2D692E39-7823-47D7-B65B-0EDD10B8B4A8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9760;p77">
                  <a:extLst>
                    <a:ext uri="{FF2B5EF4-FFF2-40B4-BE49-F238E27FC236}">
                      <a16:creationId xmlns:a16="http://schemas.microsoft.com/office/drawing/2014/main" id="{A61F2164-AC8F-4CA9-9487-3B67A80F2405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5" name="Google Shape;9761;p77">
                  <a:extLst>
                    <a:ext uri="{FF2B5EF4-FFF2-40B4-BE49-F238E27FC236}">
                      <a16:creationId xmlns:a16="http://schemas.microsoft.com/office/drawing/2014/main" id="{A020C193-BAAA-484A-8A29-F56D45166880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9762;p77">
                  <a:extLst>
                    <a:ext uri="{FF2B5EF4-FFF2-40B4-BE49-F238E27FC236}">
                      <a16:creationId xmlns:a16="http://schemas.microsoft.com/office/drawing/2014/main" id="{953C3C54-27B2-442D-ABE3-21EEB01225AE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9763;p77">
                  <a:extLst>
                    <a:ext uri="{FF2B5EF4-FFF2-40B4-BE49-F238E27FC236}">
                      <a16:creationId xmlns:a16="http://schemas.microsoft.com/office/drawing/2014/main" id="{8484903C-2420-4BC6-9E2A-CBB305E285BC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9764;p77">
                  <a:extLst>
                    <a:ext uri="{FF2B5EF4-FFF2-40B4-BE49-F238E27FC236}">
                      <a16:creationId xmlns:a16="http://schemas.microsoft.com/office/drawing/2014/main" id="{EE566F6E-E7AD-4B7B-8420-524D55F33174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9765;p77">
                  <a:extLst>
                    <a:ext uri="{FF2B5EF4-FFF2-40B4-BE49-F238E27FC236}">
                      <a16:creationId xmlns:a16="http://schemas.microsoft.com/office/drawing/2014/main" id="{AA023228-03EA-4F7A-9F9B-F5C33DDCBF8B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58114" y="400731"/>
            <a:ext cx="4629300" cy="49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72257" y="1058877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Bettering the user interaction for movies by increasing the accessibility of the soundtrack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 utilized Tailwind for cleaner visuals.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Use at minimum two APIs that the user can interact with.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Prove our concept by displaying data received.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Music and cinematic entertainment all in one place!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5" name="Google Shape;2297;p73">
            <a:extLst>
              <a:ext uri="{FF2B5EF4-FFF2-40B4-BE49-F238E27FC236}">
                <a16:creationId xmlns:a16="http://schemas.microsoft.com/office/drawing/2014/main" id="{9488D40A-48F7-4734-BA88-92A924ACFCE3}"/>
              </a:ext>
            </a:extLst>
          </p:cNvPr>
          <p:cNvGrpSpPr/>
          <p:nvPr/>
        </p:nvGrpSpPr>
        <p:grpSpPr>
          <a:xfrm>
            <a:off x="938500" y="478000"/>
            <a:ext cx="4306740" cy="305768"/>
            <a:chOff x="6336019" y="3733725"/>
            <a:chExt cx="2566206" cy="351310"/>
          </a:xfrm>
        </p:grpSpPr>
        <p:sp>
          <p:nvSpPr>
            <p:cNvPr id="6" name="Google Shape;2298;p73">
              <a:extLst>
                <a:ext uri="{FF2B5EF4-FFF2-40B4-BE49-F238E27FC236}">
                  <a16:creationId xmlns:a16="http://schemas.microsoft.com/office/drawing/2014/main" id="{CAA1CA92-885C-456A-9B83-B1C49C47A4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99;p73">
              <a:extLst>
                <a:ext uri="{FF2B5EF4-FFF2-40B4-BE49-F238E27FC236}">
                  <a16:creationId xmlns:a16="http://schemas.microsoft.com/office/drawing/2014/main" id="{E430C9F7-F2C8-4A3D-8D5E-D8D5B83F5BD2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00;p73">
              <a:extLst>
                <a:ext uri="{FF2B5EF4-FFF2-40B4-BE49-F238E27FC236}">
                  <a16:creationId xmlns:a16="http://schemas.microsoft.com/office/drawing/2014/main" id="{284DEF7D-0B0B-477B-930D-D0FC92A5856B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01;p73">
              <a:extLst>
                <a:ext uri="{FF2B5EF4-FFF2-40B4-BE49-F238E27FC236}">
                  <a16:creationId xmlns:a16="http://schemas.microsoft.com/office/drawing/2014/main" id="{C23A23C7-2AD7-456C-B4AF-3CF52B79A04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2184;p69">
            <a:extLst>
              <a:ext uri="{FF2B5EF4-FFF2-40B4-BE49-F238E27FC236}">
                <a16:creationId xmlns:a16="http://schemas.microsoft.com/office/drawing/2014/main" id="{A204BB45-75E7-4D2B-881D-62E75941A1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041" y="1833755"/>
            <a:ext cx="4249032" cy="6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94747" y="384638"/>
            <a:ext cx="2191547" cy="459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937337" y="286669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Spotify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937337" y="3765625"/>
            <a:ext cx="2390100" cy="459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Album/Music API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816563" y="286669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Movie DB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6563" y="3626709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TV Show API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996487" y="3626709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875713" y="355637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Spotify Logo Png - Free Transparent PNG Logos">
            <a:extLst>
              <a:ext uri="{FF2B5EF4-FFF2-40B4-BE49-F238E27FC236}">
                <a16:creationId xmlns:a16="http://schemas.microsoft.com/office/drawing/2014/main" id="{2FCE4612-EDE8-429C-B47E-B41BF0276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594" y="1426197"/>
            <a:ext cx="1557585" cy="1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vies Icon Png #88213 - Free Icons Library">
            <a:extLst>
              <a:ext uri="{FF2B5EF4-FFF2-40B4-BE49-F238E27FC236}">
                <a16:creationId xmlns:a16="http://schemas.microsoft.com/office/drawing/2014/main" id="{1F675321-8474-4CF9-9B44-C38BA773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823" y="1426197"/>
            <a:ext cx="1518249" cy="151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oogle Shape;2297;p73">
            <a:extLst>
              <a:ext uri="{FF2B5EF4-FFF2-40B4-BE49-F238E27FC236}">
                <a16:creationId xmlns:a16="http://schemas.microsoft.com/office/drawing/2014/main" id="{2138CC77-53EC-4141-9DEF-1BDBFEB2149D}"/>
              </a:ext>
            </a:extLst>
          </p:cNvPr>
          <p:cNvGrpSpPr/>
          <p:nvPr/>
        </p:nvGrpSpPr>
        <p:grpSpPr>
          <a:xfrm>
            <a:off x="1022186" y="499071"/>
            <a:ext cx="2191547" cy="265487"/>
            <a:chOff x="6336019" y="3733725"/>
            <a:chExt cx="2566206" cy="351310"/>
          </a:xfrm>
        </p:grpSpPr>
        <p:sp>
          <p:nvSpPr>
            <p:cNvPr id="15" name="Google Shape;2298;p73">
              <a:extLst>
                <a:ext uri="{FF2B5EF4-FFF2-40B4-BE49-F238E27FC236}">
                  <a16:creationId xmlns:a16="http://schemas.microsoft.com/office/drawing/2014/main" id="{A837E21D-5791-41F3-B3D2-0F362EC7DFC4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99;p73">
              <a:extLst>
                <a:ext uri="{FF2B5EF4-FFF2-40B4-BE49-F238E27FC236}">
                  <a16:creationId xmlns:a16="http://schemas.microsoft.com/office/drawing/2014/main" id="{35DACFB6-2538-4302-93BD-6250D9A50E59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00;p73">
              <a:extLst>
                <a:ext uri="{FF2B5EF4-FFF2-40B4-BE49-F238E27FC236}">
                  <a16:creationId xmlns:a16="http://schemas.microsoft.com/office/drawing/2014/main" id="{3E3C78A4-1B7E-44F8-A3B6-A7C00F3695B6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01;p73">
              <a:extLst>
                <a:ext uri="{FF2B5EF4-FFF2-40B4-BE49-F238E27FC236}">
                  <a16:creationId xmlns:a16="http://schemas.microsoft.com/office/drawing/2014/main" id="{0E06A1A2-D1C1-41D6-A248-6CD1DA72DFF8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Wireframe</a:t>
            </a:r>
            <a:endParaRPr dirty="0"/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6" name="Google Shape;9131;p75">
            <a:extLst>
              <a:ext uri="{FF2B5EF4-FFF2-40B4-BE49-F238E27FC236}">
                <a16:creationId xmlns:a16="http://schemas.microsoft.com/office/drawing/2014/main" id="{E2C6C59A-A146-47DD-A92E-FEB48B4CA0B8}"/>
              </a:ext>
            </a:extLst>
          </p:cNvPr>
          <p:cNvGrpSpPr/>
          <p:nvPr/>
        </p:nvGrpSpPr>
        <p:grpSpPr>
          <a:xfrm>
            <a:off x="5265200" y="1681828"/>
            <a:ext cx="2009152" cy="454623"/>
            <a:chOff x="1247650" y="2075423"/>
            <a:chExt cx="6648477" cy="1557238"/>
          </a:xfrm>
        </p:grpSpPr>
        <p:sp>
          <p:nvSpPr>
            <p:cNvPr id="7" name="Google Shape;9132;p75">
              <a:extLst>
                <a:ext uri="{FF2B5EF4-FFF2-40B4-BE49-F238E27FC236}">
                  <a16:creationId xmlns:a16="http://schemas.microsoft.com/office/drawing/2014/main" id="{09A44972-FA7D-4E6D-B273-1850D58E368F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33;p75">
              <a:extLst>
                <a:ext uri="{FF2B5EF4-FFF2-40B4-BE49-F238E27FC236}">
                  <a16:creationId xmlns:a16="http://schemas.microsoft.com/office/drawing/2014/main" id="{7D91AE2C-3077-43E7-8E7A-280917425CE6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34;p75">
              <a:extLst>
                <a:ext uri="{FF2B5EF4-FFF2-40B4-BE49-F238E27FC236}">
                  <a16:creationId xmlns:a16="http://schemas.microsoft.com/office/drawing/2014/main" id="{33538CE1-FE35-41B7-B207-9BB30222546A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35;p75">
              <a:extLst>
                <a:ext uri="{FF2B5EF4-FFF2-40B4-BE49-F238E27FC236}">
                  <a16:creationId xmlns:a16="http://schemas.microsoft.com/office/drawing/2014/main" id="{0853253D-F1B7-4854-85B0-4A7892E1AC6D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36;p75">
              <a:extLst>
                <a:ext uri="{FF2B5EF4-FFF2-40B4-BE49-F238E27FC236}">
                  <a16:creationId xmlns:a16="http://schemas.microsoft.com/office/drawing/2014/main" id="{D0BC48D0-9D57-4A27-9750-611D3F02CABE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37;p75">
              <a:extLst>
                <a:ext uri="{FF2B5EF4-FFF2-40B4-BE49-F238E27FC236}">
                  <a16:creationId xmlns:a16="http://schemas.microsoft.com/office/drawing/2014/main" id="{C3E4BE39-4ADA-4EA6-B4AA-2F85FE858046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oogle Shape;2183;p69">
            <a:extLst>
              <a:ext uri="{FF2B5EF4-FFF2-40B4-BE49-F238E27FC236}">
                <a16:creationId xmlns:a16="http://schemas.microsoft.com/office/drawing/2014/main" id="{D7E494EA-B8C3-4056-98C4-925A0779E5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72000" y="2718263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9721B2-1DB8-4012-8403-8B5C494FE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3" y="0"/>
            <a:ext cx="503853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2244380" y="298512"/>
            <a:ext cx="4629300" cy="521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Webpage Sneakpeak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3183133" y="84761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2098052" y="1046883"/>
            <a:ext cx="4933741" cy="394900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327;p73">
            <a:extLst>
              <a:ext uri="{FF2B5EF4-FFF2-40B4-BE49-F238E27FC236}">
                <a16:creationId xmlns:a16="http://schemas.microsoft.com/office/drawing/2014/main" id="{41F5F233-89F0-4A0C-97BA-48BA166015F5}"/>
              </a:ext>
            </a:extLst>
          </p:cNvPr>
          <p:cNvGrpSpPr/>
          <p:nvPr/>
        </p:nvGrpSpPr>
        <p:grpSpPr>
          <a:xfrm>
            <a:off x="6396213" y="321468"/>
            <a:ext cx="505650" cy="504006"/>
            <a:chOff x="6039282" y="1042577"/>
            <a:chExt cx="734315" cy="731929"/>
          </a:xfrm>
        </p:grpSpPr>
        <p:sp>
          <p:nvSpPr>
            <p:cNvPr id="16" name="Google Shape;2328;p73">
              <a:extLst>
                <a:ext uri="{FF2B5EF4-FFF2-40B4-BE49-F238E27FC236}">
                  <a16:creationId xmlns:a16="http://schemas.microsoft.com/office/drawing/2014/main" id="{97C00175-8EDA-4EAC-842E-D43E751EE42E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29;p73">
              <a:extLst>
                <a:ext uri="{FF2B5EF4-FFF2-40B4-BE49-F238E27FC236}">
                  <a16:creationId xmlns:a16="http://schemas.microsoft.com/office/drawing/2014/main" id="{CDF3B5F4-1C2A-4EF0-BD9A-4BD6F603FA84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30;p73">
              <a:extLst>
                <a:ext uri="{FF2B5EF4-FFF2-40B4-BE49-F238E27FC236}">
                  <a16:creationId xmlns:a16="http://schemas.microsoft.com/office/drawing/2014/main" id="{CD64909C-C95D-4D57-9BFA-13C50618799C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31;p73">
              <a:extLst>
                <a:ext uri="{FF2B5EF4-FFF2-40B4-BE49-F238E27FC236}">
                  <a16:creationId xmlns:a16="http://schemas.microsoft.com/office/drawing/2014/main" id="{1EB46AFA-DB69-4B61-B10E-ED9C7A142D2C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32;p73">
              <a:extLst>
                <a:ext uri="{FF2B5EF4-FFF2-40B4-BE49-F238E27FC236}">
                  <a16:creationId xmlns:a16="http://schemas.microsoft.com/office/drawing/2014/main" id="{0D4DE3BB-EEF9-477C-8B2C-D015A38C7576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33;p73">
              <a:extLst>
                <a:ext uri="{FF2B5EF4-FFF2-40B4-BE49-F238E27FC236}">
                  <a16:creationId xmlns:a16="http://schemas.microsoft.com/office/drawing/2014/main" id="{2D89F7B2-3237-4284-B919-7B67A251804D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34;p73">
              <a:extLst>
                <a:ext uri="{FF2B5EF4-FFF2-40B4-BE49-F238E27FC236}">
                  <a16:creationId xmlns:a16="http://schemas.microsoft.com/office/drawing/2014/main" id="{9CEF35E6-01FD-4AF2-A718-EE92B77CD7F9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35;p73">
              <a:extLst>
                <a:ext uri="{FF2B5EF4-FFF2-40B4-BE49-F238E27FC236}">
                  <a16:creationId xmlns:a16="http://schemas.microsoft.com/office/drawing/2014/main" id="{23759EA4-A5CB-4254-8488-4E52D2BC8C1A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36;p73">
              <a:extLst>
                <a:ext uri="{FF2B5EF4-FFF2-40B4-BE49-F238E27FC236}">
                  <a16:creationId xmlns:a16="http://schemas.microsoft.com/office/drawing/2014/main" id="{475AC393-7117-41DA-A52D-8FB4C2061B8D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37;p73">
              <a:extLst>
                <a:ext uri="{FF2B5EF4-FFF2-40B4-BE49-F238E27FC236}">
                  <a16:creationId xmlns:a16="http://schemas.microsoft.com/office/drawing/2014/main" id="{0C337E49-D85E-4F1F-978E-096642334BF0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38;p73">
              <a:extLst>
                <a:ext uri="{FF2B5EF4-FFF2-40B4-BE49-F238E27FC236}">
                  <a16:creationId xmlns:a16="http://schemas.microsoft.com/office/drawing/2014/main" id="{ACFA0C5C-3C60-416F-BEDB-71EC30DFE2B7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9;p73">
              <a:extLst>
                <a:ext uri="{FF2B5EF4-FFF2-40B4-BE49-F238E27FC236}">
                  <a16:creationId xmlns:a16="http://schemas.microsoft.com/office/drawing/2014/main" id="{B9862AC9-B3F9-4885-AFD2-274BD2BDBF06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40;p73">
              <a:extLst>
                <a:ext uri="{FF2B5EF4-FFF2-40B4-BE49-F238E27FC236}">
                  <a16:creationId xmlns:a16="http://schemas.microsoft.com/office/drawing/2014/main" id="{9379C162-7886-49A8-825B-F0E5281A4633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41;p73">
              <a:extLst>
                <a:ext uri="{FF2B5EF4-FFF2-40B4-BE49-F238E27FC236}">
                  <a16:creationId xmlns:a16="http://schemas.microsoft.com/office/drawing/2014/main" id="{B7463670-5D89-47D1-B582-664ED3E4F012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42;p73">
              <a:extLst>
                <a:ext uri="{FF2B5EF4-FFF2-40B4-BE49-F238E27FC236}">
                  <a16:creationId xmlns:a16="http://schemas.microsoft.com/office/drawing/2014/main" id="{66E7A6BA-3BF8-4469-B593-31097B95699F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43;p73">
              <a:extLst>
                <a:ext uri="{FF2B5EF4-FFF2-40B4-BE49-F238E27FC236}">
                  <a16:creationId xmlns:a16="http://schemas.microsoft.com/office/drawing/2014/main" id="{C7C571A4-FCAA-4E78-A343-FDE034E48203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44;p73">
              <a:extLst>
                <a:ext uri="{FF2B5EF4-FFF2-40B4-BE49-F238E27FC236}">
                  <a16:creationId xmlns:a16="http://schemas.microsoft.com/office/drawing/2014/main" id="{1BF39B7E-7A74-423F-96BE-D058CFB5B72A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45;p73">
              <a:extLst>
                <a:ext uri="{FF2B5EF4-FFF2-40B4-BE49-F238E27FC236}">
                  <a16:creationId xmlns:a16="http://schemas.microsoft.com/office/drawing/2014/main" id="{AFF8DBEA-D626-4403-A921-4310C6458DD1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46;p73">
              <a:extLst>
                <a:ext uri="{FF2B5EF4-FFF2-40B4-BE49-F238E27FC236}">
                  <a16:creationId xmlns:a16="http://schemas.microsoft.com/office/drawing/2014/main" id="{B0D109A5-E885-4D73-BAC0-25BCFFC005F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47;p73">
              <a:extLst>
                <a:ext uri="{FF2B5EF4-FFF2-40B4-BE49-F238E27FC236}">
                  <a16:creationId xmlns:a16="http://schemas.microsoft.com/office/drawing/2014/main" id="{B1B89D8D-E894-4851-9241-29A82D5FD9B8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48;p73">
              <a:extLst>
                <a:ext uri="{FF2B5EF4-FFF2-40B4-BE49-F238E27FC236}">
                  <a16:creationId xmlns:a16="http://schemas.microsoft.com/office/drawing/2014/main" id="{63D7E744-8D89-4E6E-B9CF-08234211F0ED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327;p73">
            <a:extLst>
              <a:ext uri="{FF2B5EF4-FFF2-40B4-BE49-F238E27FC236}">
                <a16:creationId xmlns:a16="http://schemas.microsoft.com/office/drawing/2014/main" id="{FECDF1CB-0102-47D7-BDFE-1470F0A5DCEE}"/>
              </a:ext>
            </a:extLst>
          </p:cNvPr>
          <p:cNvGrpSpPr/>
          <p:nvPr/>
        </p:nvGrpSpPr>
        <p:grpSpPr>
          <a:xfrm>
            <a:off x="2128008" y="313321"/>
            <a:ext cx="505650" cy="504006"/>
            <a:chOff x="6039282" y="1042577"/>
            <a:chExt cx="734315" cy="731929"/>
          </a:xfrm>
        </p:grpSpPr>
        <p:sp>
          <p:nvSpPr>
            <p:cNvPr id="40" name="Google Shape;2328;p73">
              <a:extLst>
                <a:ext uri="{FF2B5EF4-FFF2-40B4-BE49-F238E27FC236}">
                  <a16:creationId xmlns:a16="http://schemas.microsoft.com/office/drawing/2014/main" id="{B947422C-F99B-4AAB-A528-25CBF6BB545F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29;p73">
              <a:extLst>
                <a:ext uri="{FF2B5EF4-FFF2-40B4-BE49-F238E27FC236}">
                  <a16:creationId xmlns:a16="http://schemas.microsoft.com/office/drawing/2014/main" id="{58FBBE72-5FA7-46C4-8E8A-0F3FDC9E913E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30;p73">
              <a:extLst>
                <a:ext uri="{FF2B5EF4-FFF2-40B4-BE49-F238E27FC236}">
                  <a16:creationId xmlns:a16="http://schemas.microsoft.com/office/drawing/2014/main" id="{9EFE47E3-6A6B-40BB-9BDE-C44BDE078E46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31;p73">
              <a:extLst>
                <a:ext uri="{FF2B5EF4-FFF2-40B4-BE49-F238E27FC236}">
                  <a16:creationId xmlns:a16="http://schemas.microsoft.com/office/drawing/2014/main" id="{4C4C0A6E-B064-4BF4-A5D5-A63C5830E5F9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32;p73">
              <a:extLst>
                <a:ext uri="{FF2B5EF4-FFF2-40B4-BE49-F238E27FC236}">
                  <a16:creationId xmlns:a16="http://schemas.microsoft.com/office/drawing/2014/main" id="{8AB6C34A-1CFC-4B64-BEA3-F3BA39D904CB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33;p73">
              <a:extLst>
                <a:ext uri="{FF2B5EF4-FFF2-40B4-BE49-F238E27FC236}">
                  <a16:creationId xmlns:a16="http://schemas.microsoft.com/office/drawing/2014/main" id="{768A33CB-2F70-4FF2-B733-686544FD1168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4;p73">
              <a:extLst>
                <a:ext uri="{FF2B5EF4-FFF2-40B4-BE49-F238E27FC236}">
                  <a16:creationId xmlns:a16="http://schemas.microsoft.com/office/drawing/2014/main" id="{62504CD3-5501-4A96-B489-5DF97D849324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5;p73">
              <a:extLst>
                <a:ext uri="{FF2B5EF4-FFF2-40B4-BE49-F238E27FC236}">
                  <a16:creationId xmlns:a16="http://schemas.microsoft.com/office/drawing/2014/main" id="{596CAE0B-ABB4-4543-B531-89277E45CD1F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36;p73">
              <a:extLst>
                <a:ext uri="{FF2B5EF4-FFF2-40B4-BE49-F238E27FC236}">
                  <a16:creationId xmlns:a16="http://schemas.microsoft.com/office/drawing/2014/main" id="{9D9DB069-12DE-4BF8-8AED-42C3352FF152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37;p73">
              <a:extLst>
                <a:ext uri="{FF2B5EF4-FFF2-40B4-BE49-F238E27FC236}">
                  <a16:creationId xmlns:a16="http://schemas.microsoft.com/office/drawing/2014/main" id="{91B85E54-32B6-4AAD-B874-E49ECC9CCAF9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38;p73">
              <a:extLst>
                <a:ext uri="{FF2B5EF4-FFF2-40B4-BE49-F238E27FC236}">
                  <a16:creationId xmlns:a16="http://schemas.microsoft.com/office/drawing/2014/main" id="{7908C66B-6C3D-4094-9B56-1BA26F50AE98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39;p73">
              <a:extLst>
                <a:ext uri="{FF2B5EF4-FFF2-40B4-BE49-F238E27FC236}">
                  <a16:creationId xmlns:a16="http://schemas.microsoft.com/office/drawing/2014/main" id="{AF651883-57F4-4393-91E2-B7908916747C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0;p73">
              <a:extLst>
                <a:ext uri="{FF2B5EF4-FFF2-40B4-BE49-F238E27FC236}">
                  <a16:creationId xmlns:a16="http://schemas.microsoft.com/office/drawing/2014/main" id="{A2A2C4BE-9BF0-44C5-B40F-F6377C3B4145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1;p73">
              <a:extLst>
                <a:ext uri="{FF2B5EF4-FFF2-40B4-BE49-F238E27FC236}">
                  <a16:creationId xmlns:a16="http://schemas.microsoft.com/office/drawing/2014/main" id="{3DAB0B9C-6C84-480C-ACE8-143DA804F738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2;p73">
              <a:extLst>
                <a:ext uri="{FF2B5EF4-FFF2-40B4-BE49-F238E27FC236}">
                  <a16:creationId xmlns:a16="http://schemas.microsoft.com/office/drawing/2014/main" id="{7D241C3B-AEF5-44D4-B3B9-5EA3A88EDFB4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3;p73">
              <a:extLst>
                <a:ext uri="{FF2B5EF4-FFF2-40B4-BE49-F238E27FC236}">
                  <a16:creationId xmlns:a16="http://schemas.microsoft.com/office/drawing/2014/main" id="{CFE974E3-EF74-49EF-A733-2A71B98F326A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4;p73">
              <a:extLst>
                <a:ext uri="{FF2B5EF4-FFF2-40B4-BE49-F238E27FC236}">
                  <a16:creationId xmlns:a16="http://schemas.microsoft.com/office/drawing/2014/main" id="{6AAD8641-4BC4-491B-AC1F-FF509AEC199A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5;p73">
              <a:extLst>
                <a:ext uri="{FF2B5EF4-FFF2-40B4-BE49-F238E27FC236}">
                  <a16:creationId xmlns:a16="http://schemas.microsoft.com/office/drawing/2014/main" id="{2CF7AB2E-ED66-448B-997E-3E5D5A6AF016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46;p73">
              <a:extLst>
                <a:ext uri="{FF2B5EF4-FFF2-40B4-BE49-F238E27FC236}">
                  <a16:creationId xmlns:a16="http://schemas.microsoft.com/office/drawing/2014/main" id="{2692D5E7-8170-4B3E-B368-618F8B07907C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47;p73">
              <a:extLst>
                <a:ext uri="{FF2B5EF4-FFF2-40B4-BE49-F238E27FC236}">
                  <a16:creationId xmlns:a16="http://schemas.microsoft.com/office/drawing/2014/main" id="{273C3455-AD00-456E-9212-4612B5C1E1FD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48;p73">
              <a:extLst>
                <a:ext uri="{FF2B5EF4-FFF2-40B4-BE49-F238E27FC236}">
                  <a16:creationId xmlns:a16="http://schemas.microsoft.com/office/drawing/2014/main" id="{6AFD16E2-5460-4A79-A3F0-DAFA73039940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61A1E8E-7F47-4360-B980-8FF5A5C1C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631" y="1224258"/>
            <a:ext cx="4590738" cy="29410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85;p69">
            <a:extLst>
              <a:ext uri="{FF2B5EF4-FFF2-40B4-BE49-F238E27FC236}">
                <a16:creationId xmlns:a16="http://schemas.microsoft.com/office/drawing/2014/main" id="{1CC67D12-F82D-47F3-BD2D-83DDCE01956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10830" y="2023997"/>
            <a:ext cx="3800201" cy="8781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E4FCB9-119F-4668-900B-A3DA0F68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350" y="2175502"/>
            <a:ext cx="4629300" cy="941400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9508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2184;p69">
            <a:extLst>
              <a:ext uri="{FF2B5EF4-FFF2-40B4-BE49-F238E27FC236}">
                <a16:creationId xmlns:a16="http://schemas.microsoft.com/office/drawing/2014/main" id="{7C8535AB-F22A-4AB0-AE67-B567AABDE9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399" y="1762343"/>
            <a:ext cx="3003575" cy="791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85;p69">
            <a:extLst>
              <a:ext uri="{FF2B5EF4-FFF2-40B4-BE49-F238E27FC236}">
                <a16:creationId xmlns:a16="http://schemas.microsoft.com/office/drawing/2014/main" id="{A8F43EBF-DD8B-4ADB-AEAD-10317EB92C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98" y="1876513"/>
            <a:ext cx="3800201" cy="878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52947" y="489877"/>
            <a:ext cx="3519452" cy="548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Trials &amp; Tribulations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Getting access to the Spotify API, more complex compared to the movie API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Displaying data of the music with the movie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Regrouping as a team</a:t>
            </a: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Successes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1994;p57">
            <a:extLst>
              <a:ext uri="{FF2B5EF4-FFF2-40B4-BE49-F238E27FC236}">
                <a16:creationId xmlns:a16="http://schemas.microsoft.com/office/drawing/2014/main" id="{7E24A232-39DA-4B44-A328-BDCCC97E447B}"/>
              </a:ext>
            </a:extLst>
          </p:cNvPr>
          <p:cNvSpPr txBox="1">
            <a:spLocks/>
          </p:cNvSpPr>
          <p:nvPr/>
        </p:nvSpPr>
        <p:spPr>
          <a:xfrm>
            <a:off x="4572000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Learning how to obtain the key from more complex APIs</a:t>
            </a:r>
          </a:p>
          <a:p>
            <a:pPr>
              <a:spcBef>
                <a:spcPts val="1000"/>
              </a:spcBef>
            </a:pPr>
            <a:r>
              <a:rPr lang="en-US" dirty="0"/>
              <a:t>Getting more comfortable with APIs and understanding various functions</a:t>
            </a:r>
          </a:p>
          <a:p>
            <a:pPr>
              <a:spcBef>
                <a:spcPts val="1000"/>
              </a:spcBef>
            </a:pPr>
            <a:r>
              <a:rPr lang="en-US" dirty="0"/>
              <a:t>Integrating minor Tailwind to help streamline the format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dirty="0"/>
          </a:p>
        </p:txBody>
      </p:sp>
      <p:grpSp>
        <p:nvGrpSpPr>
          <p:cNvPr id="12" name="Google Shape;2297;p73">
            <a:extLst>
              <a:ext uri="{FF2B5EF4-FFF2-40B4-BE49-F238E27FC236}">
                <a16:creationId xmlns:a16="http://schemas.microsoft.com/office/drawing/2014/main" id="{B176B8E3-B101-4503-8200-6840AF60BF37}"/>
              </a:ext>
            </a:extLst>
          </p:cNvPr>
          <p:cNvGrpSpPr/>
          <p:nvPr/>
        </p:nvGrpSpPr>
        <p:grpSpPr>
          <a:xfrm>
            <a:off x="1026200" y="534819"/>
            <a:ext cx="4701360" cy="360560"/>
            <a:chOff x="6336019" y="3733725"/>
            <a:chExt cx="2566206" cy="351310"/>
          </a:xfrm>
        </p:grpSpPr>
        <p:sp>
          <p:nvSpPr>
            <p:cNvPr id="13" name="Google Shape;2298;p73">
              <a:extLst>
                <a:ext uri="{FF2B5EF4-FFF2-40B4-BE49-F238E27FC236}">
                  <a16:creationId xmlns:a16="http://schemas.microsoft.com/office/drawing/2014/main" id="{48969B39-E186-4E00-A2CB-C30AF01338E7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99;p73">
              <a:extLst>
                <a:ext uri="{FF2B5EF4-FFF2-40B4-BE49-F238E27FC236}">
                  <a16:creationId xmlns:a16="http://schemas.microsoft.com/office/drawing/2014/main" id="{0B05BD75-0956-404C-808D-F4D3B30F59DF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00;p73">
              <a:extLst>
                <a:ext uri="{FF2B5EF4-FFF2-40B4-BE49-F238E27FC236}">
                  <a16:creationId xmlns:a16="http://schemas.microsoft.com/office/drawing/2014/main" id="{1367A7E4-10D3-4D9D-A09C-867FF24088E7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01;p73">
              <a:extLst>
                <a:ext uri="{FF2B5EF4-FFF2-40B4-BE49-F238E27FC236}">
                  <a16:creationId xmlns:a16="http://schemas.microsoft.com/office/drawing/2014/main" id="{49777BAA-1FE2-4A63-B805-5A5F203717FD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344</Words>
  <Application>Microsoft Office PowerPoint</Application>
  <PresentationFormat>On-screen Show (16:9)</PresentationFormat>
  <Paragraphs>73</Paragraphs>
  <Slides>13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Consolas</vt:lpstr>
      <vt:lpstr>Montserrat Medium</vt:lpstr>
      <vt:lpstr>Montserrat ExtraLight</vt:lpstr>
      <vt:lpstr>Montserrat ExtraBold</vt:lpstr>
      <vt:lpstr>Arial</vt:lpstr>
      <vt:lpstr>Montserrat</vt:lpstr>
      <vt:lpstr>Slack-Lato</vt:lpstr>
      <vt:lpstr>Futuristic Background by Slidesgo</vt:lpstr>
      <vt:lpstr>Entertainment Hub</vt:lpstr>
      <vt:lpstr>Elevator Pitch</vt:lpstr>
      <vt:lpstr>Processing</vt:lpstr>
      <vt:lpstr>About the Project</vt:lpstr>
      <vt:lpstr>Concept</vt:lpstr>
      <vt:lpstr>Wireframe</vt:lpstr>
      <vt:lpstr>Webpage Sneakpeak</vt:lpstr>
      <vt:lpstr>Demo</vt:lpstr>
      <vt:lpstr>Trials &amp; Tribulations</vt:lpstr>
      <vt:lpstr>Past, Present, Future</vt:lpstr>
      <vt:lpstr>Team Members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Entertainment Hub</dc:title>
  <dc:creator>Leels</dc:creator>
  <cp:lastModifiedBy>Leelai H</cp:lastModifiedBy>
  <cp:revision>12</cp:revision>
  <dcterms:modified xsi:type="dcterms:W3CDTF">2022-04-23T15:04:39Z</dcterms:modified>
</cp:coreProperties>
</file>